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367" r:id="rId3"/>
    <p:sldId id="396" r:id="rId4"/>
    <p:sldId id="402" r:id="rId5"/>
    <p:sldId id="399" r:id="rId6"/>
    <p:sldId id="401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1" r:id="rId25"/>
    <p:sldId id="420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398" r:id="rId36"/>
    <p:sldId id="431" r:id="rId3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ола Алексеев" initials="НА" lastIdx="1" clrIdx="0">
    <p:extLst>
      <p:ext uri="{19B8F6BF-5375-455C-9EA6-DF929625EA0E}">
        <p15:presenceInfo xmlns:p15="http://schemas.microsoft.com/office/powerpoint/2012/main" userId="ba66283bcb01e9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4C3C"/>
    <a:srgbClr val="27305F"/>
    <a:srgbClr val="333333"/>
    <a:srgbClr val="CF649A"/>
    <a:srgbClr val="4472C4"/>
    <a:srgbClr val="FA5A32"/>
    <a:srgbClr val="2ECC71"/>
    <a:srgbClr val="E67E22"/>
    <a:srgbClr val="3498DB"/>
    <a:srgbClr val="551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D6B854-80E8-41B6-AE72-282BA47C651B}" v="4" dt="2022-04-16T06:44:52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104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84A4808F-1312-475B-BEF1-83A0CD1F2A52}"/>
    <pc:docChg chg="undo redo custSel addSld delSld modSld sldOrd">
      <pc:chgData name="Никола Алексеев" userId="ba66283bcb01e904" providerId="LiveId" clId="{84A4808F-1312-475B-BEF1-83A0CD1F2A52}" dt="2018-04-15T05:46:58.040" v="10518" actId="1076"/>
      <pc:docMkLst>
        <pc:docMk/>
      </pc:docMkLst>
      <pc:sldChg chg="modSp">
        <pc:chgData name="Никола Алексеев" userId="ba66283bcb01e904" providerId="LiveId" clId="{84A4808F-1312-475B-BEF1-83A0CD1F2A52}" dt="2018-04-14T19:24:44.884" v="39" actId="20577"/>
        <pc:sldMkLst>
          <pc:docMk/>
          <pc:sldMk cId="2409336471" sldId="367"/>
        </pc:sldMkLst>
        <pc:spChg chg="mod">
          <ac:chgData name="Никола Алексеев" userId="ba66283bcb01e904" providerId="LiveId" clId="{84A4808F-1312-475B-BEF1-83A0CD1F2A52}" dt="2018-04-14T19:24:44.884" v="39" actId="20577"/>
          <ac:spMkLst>
            <pc:docMk/>
            <pc:sldMk cId="2409336471" sldId="367"/>
            <ac:spMk id="5" creationId="{1FF6E9E5-227C-4228-A8D7-047955AF83CC}"/>
          </ac:spMkLst>
        </pc:spChg>
      </pc:sldChg>
      <pc:sldChg chg="addSp delSp modSp add">
        <pc:chgData name="Никола Алексеев" userId="ba66283bcb01e904" providerId="LiveId" clId="{84A4808F-1312-475B-BEF1-83A0CD1F2A52}" dt="2018-04-15T05:42:47.302" v="10169" actId="1076"/>
        <pc:sldMkLst>
          <pc:docMk/>
          <pc:sldMk cId="3269653495" sldId="396"/>
        </pc:sldMkLst>
        <pc:spChg chg="mod">
          <ac:chgData name="Никола Алексеев" userId="ba66283bcb01e904" providerId="LiveId" clId="{84A4808F-1312-475B-BEF1-83A0CD1F2A52}" dt="2018-04-15T05:40:42.446" v="10155" actId="20577"/>
          <ac:spMkLst>
            <pc:docMk/>
            <pc:sldMk cId="3269653495" sldId="396"/>
            <ac:spMk id="9" creationId="{95F21DB9-1349-4D79-9C3A-B03ED8C53FCD}"/>
          </ac:spMkLst>
        </pc:spChg>
        <pc:spChg chg="del">
          <ac:chgData name="Никола Алексеев" userId="ba66283bcb01e904" providerId="LiveId" clId="{84A4808F-1312-475B-BEF1-83A0CD1F2A52}" dt="2018-04-15T05:40:44.942" v="10156" actId="478"/>
          <ac:spMkLst>
            <pc:docMk/>
            <pc:sldMk cId="3269653495" sldId="396"/>
            <ac:spMk id="16" creationId="{3E66FFBF-9D1C-4469-A1E6-6A2A171A28AC}"/>
          </ac:spMkLst>
        </pc:spChg>
        <pc:spChg chg="del">
          <ac:chgData name="Никола Алексеев" userId="ba66283bcb01e904" providerId="LiveId" clId="{84A4808F-1312-475B-BEF1-83A0CD1F2A52}" dt="2018-04-15T05:40:44.942" v="10156" actId="478"/>
          <ac:spMkLst>
            <pc:docMk/>
            <pc:sldMk cId="3269653495" sldId="396"/>
            <ac:spMk id="17" creationId="{2E5A7313-A28A-44F5-A399-97FF10C8FDBF}"/>
          </ac:spMkLst>
        </pc:spChg>
        <pc:spChg chg="add del mod">
          <ac:chgData name="Никола Алексеев" userId="ba66283bcb01e904" providerId="LiveId" clId="{84A4808F-1312-475B-BEF1-83A0CD1F2A52}" dt="2018-04-15T05:42:27.640" v="10167" actId="478"/>
          <ac:spMkLst>
            <pc:docMk/>
            <pc:sldMk cId="3269653495" sldId="396"/>
            <ac:spMk id="18" creationId="{34A77FAA-5E6C-4F52-874D-C8BF4B8BBBAB}"/>
          </ac:spMkLst>
        </pc:spChg>
        <pc:spChg chg="add">
          <ac:chgData name="Никола Алексеев" userId="ba66283bcb01e904" providerId="LiveId" clId="{84A4808F-1312-475B-BEF1-83A0CD1F2A52}" dt="2018-04-15T05:42:27.891" v="10168" actId="1076"/>
          <ac:spMkLst>
            <pc:docMk/>
            <pc:sldMk cId="3269653495" sldId="396"/>
            <ac:spMk id="19" creationId="{6659DE24-5623-442A-ACE5-F889799F942A}"/>
          </ac:spMkLst>
        </pc:spChg>
        <pc:picChg chg="add mod">
          <ac:chgData name="Никола Алексеев" userId="ba66283bcb01e904" providerId="LiveId" clId="{84A4808F-1312-475B-BEF1-83A0CD1F2A52}" dt="2018-04-15T05:41:05.842" v="10158" actId="1076"/>
          <ac:picMkLst>
            <pc:docMk/>
            <pc:sldMk cId="3269653495" sldId="396"/>
            <ac:picMk id="2" creationId="{A06E739A-D2F7-4B74-8151-A3FE1B77385A}"/>
          </ac:picMkLst>
        </pc:picChg>
        <pc:picChg chg="del">
          <ac:chgData name="Никола Алексеев" userId="ba66283bcb01e904" providerId="LiveId" clId="{84A4808F-1312-475B-BEF1-83A0CD1F2A52}" dt="2018-04-15T05:40:44.942" v="10156" actId="478"/>
          <ac:picMkLst>
            <pc:docMk/>
            <pc:sldMk cId="3269653495" sldId="396"/>
            <ac:picMk id="3" creationId="{03EDE7DB-31CC-486F-8550-5B6C8F45D28D}"/>
          </ac:picMkLst>
        </pc:picChg>
        <pc:picChg chg="del">
          <ac:chgData name="Никола Алексеев" userId="ba66283bcb01e904" providerId="LiveId" clId="{84A4808F-1312-475B-BEF1-83A0CD1F2A52}" dt="2018-04-15T05:40:44.942" v="10156" actId="478"/>
          <ac:picMkLst>
            <pc:docMk/>
            <pc:sldMk cId="3269653495" sldId="396"/>
            <ac:picMk id="4" creationId="{E0E5ABC0-B52A-46FB-8573-8F52006C50F4}"/>
          </ac:picMkLst>
        </pc:picChg>
        <pc:picChg chg="add mod">
          <ac:chgData name="Никола Алексеев" userId="ba66283bcb01e904" providerId="LiveId" clId="{84A4808F-1312-475B-BEF1-83A0CD1F2A52}" dt="2018-04-15T05:42:47.302" v="10169" actId="1076"/>
          <ac:picMkLst>
            <pc:docMk/>
            <pc:sldMk cId="3269653495" sldId="396"/>
            <ac:picMk id="5" creationId="{FA41AAC2-97FC-47D9-9055-F351ABCA0937}"/>
          </ac:picMkLst>
        </pc:picChg>
        <pc:picChg chg="add del mod">
          <ac:chgData name="Никола Алексеев" userId="ba66283bcb01e904" providerId="LiveId" clId="{84A4808F-1312-475B-BEF1-83A0CD1F2A52}" dt="2018-04-15T05:42:04.594" v="10164" actId="478"/>
          <ac:picMkLst>
            <pc:docMk/>
            <pc:sldMk cId="3269653495" sldId="396"/>
            <ac:picMk id="6" creationId="{DEC25A2C-3407-4A71-A8C3-64FC3EE402ED}"/>
          </ac:picMkLst>
        </pc:picChg>
      </pc:sldChg>
      <pc:sldChg chg="addSp delSp modSp add">
        <pc:chgData name="Никола Алексеев" userId="ba66283bcb01e904" providerId="LiveId" clId="{84A4808F-1312-475B-BEF1-83A0CD1F2A52}" dt="2018-04-15T05:46:58.040" v="10518" actId="1076"/>
        <pc:sldMkLst>
          <pc:docMk/>
          <pc:sldMk cId="3099681691" sldId="398"/>
        </pc:sldMkLst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9" creationId="{95F21DB9-1349-4D79-9C3A-B03ED8C53FCD}"/>
          </ac:spMkLst>
        </pc:spChg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10" creationId="{9052B39E-8F16-41C7-A085-876423A0B251}"/>
          </ac:spMkLst>
        </pc:spChg>
        <pc:spChg chg="add">
          <ac:chgData name="Никола Алексеев" userId="ba66283bcb01e904" providerId="LiveId" clId="{84A4808F-1312-475B-BEF1-83A0CD1F2A52}" dt="2018-04-15T05:43:33.552" v="10172" actId="1076"/>
          <ac:spMkLst>
            <pc:docMk/>
            <pc:sldMk cId="3099681691" sldId="398"/>
            <ac:spMk id="11" creationId="{A5311546-8AE4-432D-8E4C-0669964B047D}"/>
          </ac:spMkLst>
        </pc:spChg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12" creationId="{D7E8EE49-F073-4A5C-98DE-3E0F710A6208}"/>
          </ac:spMkLst>
        </pc:spChg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14" creationId="{5018E75E-8B82-4A13-BB50-7B6ED4411765}"/>
          </ac:spMkLst>
        </pc:spChg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15" creationId="{1DBE4CE6-8FBA-4407-ABD3-35BF1C960D51}"/>
          </ac:spMkLst>
        </pc:spChg>
        <pc:spChg chg="add mod">
          <ac:chgData name="Никола Алексеев" userId="ba66283bcb01e904" providerId="LiveId" clId="{84A4808F-1312-475B-BEF1-83A0CD1F2A52}" dt="2018-04-15T05:43:52.080" v="10183" actId="14100"/>
          <ac:spMkLst>
            <pc:docMk/>
            <pc:sldMk cId="3099681691" sldId="398"/>
            <ac:spMk id="16" creationId="{CA818AD6-7876-4388-8A3E-65FF736A7A42}"/>
          </ac:spMkLst>
        </pc:spChg>
        <pc:spChg chg="add mod">
          <ac:chgData name="Никола Алексеев" userId="ba66283bcb01e904" providerId="LiveId" clId="{84A4808F-1312-475B-BEF1-83A0CD1F2A52}" dt="2018-04-15T05:43:49.801" v="10182" actId="14100"/>
          <ac:spMkLst>
            <pc:docMk/>
            <pc:sldMk cId="3099681691" sldId="398"/>
            <ac:spMk id="17" creationId="{CCA18F98-DB83-4678-A9EF-97C717E3943D}"/>
          </ac:spMkLst>
        </pc:spChg>
        <pc:spChg chg="add mod">
          <ac:chgData name="Никола Алексеев" userId="ba66283bcb01e904" providerId="LiveId" clId="{84A4808F-1312-475B-BEF1-83A0CD1F2A52}" dt="2018-04-15T05:46:45.855" v="10512" actId="6549"/>
          <ac:spMkLst>
            <pc:docMk/>
            <pc:sldMk cId="3099681691" sldId="398"/>
            <ac:spMk id="18" creationId="{B707C2AD-2B9A-43BC-BFC7-AD732A3AC9C8}"/>
          </ac:spMkLst>
        </pc:spChg>
        <pc:spChg chg="del">
          <ac:chgData name="Никола Алексеев" userId="ba66283bcb01e904" providerId="LiveId" clId="{84A4808F-1312-475B-BEF1-83A0CD1F2A52}" dt="2018-04-15T05:43:08.282" v="10171" actId="478"/>
          <ac:spMkLst>
            <pc:docMk/>
            <pc:sldMk cId="3099681691" sldId="398"/>
            <ac:spMk id="19" creationId="{6659DE24-5623-442A-ACE5-F889799F942A}"/>
          </ac:spMkLst>
        </pc:spChg>
        <pc:spChg chg="add mod">
          <ac:chgData name="Никола Алексеев" userId="ba66283bcb01e904" providerId="LiveId" clId="{84A4808F-1312-475B-BEF1-83A0CD1F2A52}" dt="2018-04-15T05:46:58.040" v="10518" actId="1076"/>
          <ac:spMkLst>
            <pc:docMk/>
            <pc:sldMk cId="3099681691" sldId="398"/>
            <ac:spMk id="20" creationId="{0A805C6A-6EF4-4919-81F2-9E5F113FFEB8}"/>
          </ac:spMkLst>
        </pc:spChg>
        <pc:picChg chg="del">
          <ac:chgData name="Никола Алексеев" userId="ba66283bcb01e904" providerId="LiveId" clId="{84A4808F-1312-475B-BEF1-83A0CD1F2A52}" dt="2018-04-15T05:43:08.282" v="10171" actId="478"/>
          <ac:picMkLst>
            <pc:docMk/>
            <pc:sldMk cId="3099681691" sldId="398"/>
            <ac:picMk id="2" creationId="{A06E739A-D2F7-4B74-8151-A3FE1B77385A}"/>
          </ac:picMkLst>
        </pc:picChg>
        <pc:picChg chg="del">
          <ac:chgData name="Никола Алексеев" userId="ba66283bcb01e904" providerId="LiveId" clId="{84A4808F-1312-475B-BEF1-83A0CD1F2A52}" dt="2018-04-15T05:43:08.282" v="10171" actId="478"/>
          <ac:picMkLst>
            <pc:docMk/>
            <pc:sldMk cId="3099681691" sldId="398"/>
            <ac:picMk id="5" creationId="{FA41AAC2-97FC-47D9-9055-F351ABCA0937}"/>
          </ac:picMkLst>
        </pc:picChg>
        <pc:picChg chg="add">
          <ac:chgData name="Никола Алексеев" userId="ba66283bcb01e904" providerId="LiveId" clId="{84A4808F-1312-475B-BEF1-83A0CD1F2A52}" dt="2018-04-15T05:43:33.552" v="10172" actId="1076"/>
          <ac:picMkLst>
            <pc:docMk/>
            <pc:sldMk cId="3099681691" sldId="398"/>
            <ac:picMk id="13" creationId="{C571DD1B-B811-4515-9EF2-60B0826C822B}"/>
          </ac:picMkLst>
        </pc:picChg>
      </pc:sldChg>
    </pc:docChg>
  </pc:docChgLst>
  <pc:docChgLst>
    <pc:chgData name="Никола Алексеев" userId="ba66283bcb01e904" providerId="LiveId" clId="{233CCCE6-1AB0-4A07-A41A-FFE3D03D18EF}"/>
    <pc:docChg chg="undo redo custSel addSld delSld modSld sldOrd">
      <pc:chgData name="Никола Алексеев" userId="ba66283bcb01e904" providerId="LiveId" clId="{233CCCE6-1AB0-4A07-A41A-FFE3D03D18EF}" dt="2018-04-14T06:22:06.895" v="7559" actId="2696"/>
      <pc:docMkLst>
        <pc:docMk/>
      </pc:docMkLst>
      <pc:sldChg chg="modSp">
        <pc:chgData name="Никола Алексеев" userId="ba66283bcb01e904" providerId="LiveId" clId="{233CCCE6-1AB0-4A07-A41A-FFE3D03D18EF}" dt="2018-04-06T20:06:40.235" v="187" actId="403"/>
        <pc:sldMkLst>
          <pc:docMk/>
          <pc:sldMk cId="2409336471" sldId="367"/>
        </pc:sldMkLst>
        <pc:spChg chg="mod">
          <ac:chgData name="Никола Алексеев" userId="ba66283bcb01e904" providerId="LiveId" clId="{233CCCE6-1AB0-4A07-A41A-FFE3D03D18EF}" dt="2018-04-06T20:06:40.235" v="187" actId="403"/>
          <ac:spMkLst>
            <pc:docMk/>
            <pc:sldMk cId="2409336471" sldId="367"/>
            <ac:spMk id="5" creationId="{1FF6E9E5-227C-4228-A8D7-047955AF83CC}"/>
          </ac:spMkLst>
        </pc:spChg>
      </pc:sldChg>
    </pc:docChg>
  </pc:docChgLst>
  <pc:docChgLst>
    <pc:chgData name="Никола Алексеев" userId="ba66283bcb01e904" providerId="Windows Live" clId="Web-{9F536EBA-8EE8-4875-8AB9-E5AC3DA5520C}"/>
    <pc:docChg chg="modSld sldOrd">
      <pc:chgData name="Никола Алексеев" userId="ba66283bcb01e904" providerId="Windows Live" clId="Web-{9F536EBA-8EE8-4875-8AB9-E5AC3DA5520C}" dt="2018-11-06T21:31:01.172" v="66"/>
      <pc:docMkLst>
        <pc:docMk/>
      </pc:docMkLst>
      <pc:sldChg chg="modSp">
        <pc:chgData name="Никола Алексеев" userId="ba66283bcb01e904" providerId="Windows Live" clId="Web-{9F536EBA-8EE8-4875-8AB9-E5AC3DA5520C}" dt="2018-11-06T21:30:54.578" v="63" actId="20577"/>
        <pc:sldMkLst>
          <pc:docMk/>
          <pc:sldMk cId="3099681691" sldId="398"/>
        </pc:sldMkLst>
        <pc:spChg chg="mod">
          <ac:chgData name="Никола Алексеев" userId="ba66283bcb01e904" providerId="Windows Live" clId="Web-{9F536EBA-8EE8-4875-8AB9-E5AC3DA5520C}" dt="2018-11-06T21:30:54.578" v="63" actId="20577"/>
          <ac:spMkLst>
            <pc:docMk/>
            <pc:sldMk cId="3099681691" sldId="398"/>
            <ac:spMk id="7" creationId="{97C7656D-80C1-4610-9D26-2F44CC4B6104}"/>
          </ac:spMkLst>
        </pc:spChg>
        <pc:picChg chg="mod">
          <ac:chgData name="Никола Алексеев" userId="ba66283bcb01e904" providerId="Windows Live" clId="Web-{9F536EBA-8EE8-4875-8AB9-E5AC3DA5520C}" dt="2018-11-06T21:30:48.875" v="60" actId="1076"/>
          <ac:picMkLst>
            <pc:docMk/>
            <pc:sldMk cId="3099681691" sldId="398"/>
            <ac:picMk id="4" creationId="{41C39EF9-E8BE-46D7-8A74-D17B812F8EDB}"/>
          </ac:picMkLst>
        </pc:picChg>
      </pc:sldChg>
      <pc:sldChg chg="ord">
        <pc:chgData name="Никола Алексеев" userId="ba66283bcb01e904" providerId="Windows Live" clId="Web-{9F536EBA-8EE8-4875-8AB9-E5AC3DA5520C}" dt="2018-11-06T21:31:01.172" v="66"/>
        <pc:sldMkLst>
          <pc:docMk/>
          <pc:sldMk cId="3272493937" sldId="431"/>
        </pc:sldMkLst>
      </pc:sldChg>
    </pc:docChg>
  </pc:docChgLst>
  <pc:docChgLst>
    <pc:chgData name="Никола Алексеев" userId="ba66283bcb01e904" providerId="LiveId" clId="{D92BEB4E-F9A8-417D-A204-0117A5134215}"/>
    <pc:docChg chg="undo redo custSel addSld delSld modSld sldOrd">
      <pc:chgData name="Никола Алексеев" userId="ba66283bcb01e904" providerId="LiveId" clId="{D92BEB4E-F9A8-417D-A204-0117A5134215}" dt="2018-04-20T22:50:58.059" v="10295" actId="20577"/>
      <pc:docMkLst>
        <pc:docMk/>
      </pc:docMkLst>
      <pc:sldChg chg="addSp delSp modSp">
        <pc:chgData name="Никола Алексеев" userId="ba66283bcb01e904" providerId="LiveId" clId="{D92BEB4E-F9A8-417D-A204-0117A5134215}" dt="2018-04-18T19:32:19.657" v="113" actId="14100"/>
        <pc:sldMkLst>
          <pc:docMk/>
          <pc:sldMk cId="2409336471" sldId="367"/>
        </pc:sldMkLst>
        <pc:spChg chg="mod">
          <ac:chgData name="Никола Алексеев" userId="ba66283bcb01e904" providerId="LiveId" clId="{D92BEB4E-F9A8-417D-A204-0117A5134215}" dt="2018-04-18T19:31:18.331" v="91" actId="1076"/>
          <ac:spMkLst>
            <pc:docMk/>
            <pc:sldMk cId="2409336471" sldId="367"/>
            <ac:spMk id="5" creationId="{1FF6E9E5-227C-4228-A8D7-047955AF83CC}"/>
          </ac:spMkLst>
        </pc:spChg>
        <pc:spChg chg="del mod">
          <ac:chgData name="Никола Алексеев" userId="ba66283bcb01e904" providerId="LiveId" clId="{D92BEB4E-F9A8-417D-A204-0117A5134215}" dt="2018-04-18T19:32:11.415" v="109" actId="478"/>
          <ac:spMkLst>
            <pc:docMk/>
            <pc:sldMk cId="2409336471" sldId="367"/>
            <ac:spMk id="7" creationId="{74B60962-B96E-44A8-9A25-588346403F85}"/>
          </ac:spMkLst>
        </pc:spChg>
        <pc:spChg chg="del mod">
          <ac:chgData name="Никола Алексеев" userId="ba66283bcb01e904" providerId="LiveId" clId="{D92BEB4E-F9A8-417D-A204-0117A5134215}" dt="2018-04-18T19:32:11.415" v="109" actId="478"/>
          <ac:spMkLst>
            <pc:docMk/>
            <pc:sldMk cId="2409336471" sldId="367"/>
            <ac:spMk id="8" creationId="{82B827D6-E245-499A-BC75-5F24AFF7F716}"/>
          </ac:spMkLst>
        </pc:spChg>
        <pc:spChg chg="add mod">
          <ac:chgData name="Никола Алексеев" userId="ba66283bcb01e904" providerId="LiveId" clId="{D92BEB4E-F9A8-417D-A204-0117A5134215}" dt="2018-04-18T19:32:19.657" v="113" actId="14100"/>
          <ac:spMkLst>
            <pc:docMk/>
            <pc:sldMk cId="2409336471" sldId="367"/>
            <ac:spMk id="9" creationId="{5702130A-FD62-415F-9F2E-5FD215A3EC67}"/>
          </ac:spMkLst>
        </pc:spChg>
        <pc:spChg chg="add mod">
          <ac:chgData name="Никола Алексеев" userId="ba66283bcb01e904" providerId="LiveId" clId="{D92BEB4E-F9A8-417D-A204-0117A5134215}" dt="2018-04-18T19:32:16.910" v="112" actId="14100"/>
          <ac:spMkLst>
            <pc:docMk/>
            <pc:sldMk cId="2409336471" sldId="367"/>
            <ac:spMk id="10" creationId="{5A80B4A4-A64C-49BF-AEE8-BDD17C118247}"/>
          </ac:spMkLst>
        </pc:spChg>
        <pc:picChg chg="mod">
          <ac:chgData name="Никола Алексеев" userId="ba66283bcb01e904" providerId="LiveId" clId="{D92BEB4E-F9A8-417D-A204-0117A5134215}" dt="2018-04-18T19:29:01.008" v="65" actId="14826"/>
          <ac:picMkLst>
            <pc:docMk/>
            <pc:sldMk cId="2409336471" sldId="367"/>
            <ac:picMk id="6" creationId="{5353A987-A971-4724-BE49-70DA86F825C4}"/>
          </ac:picMkLst>
        </pc:picChg>
      </pc:sldChg>
      <pc:sldChg chg="addSp delSp modSp ord">
        <pc:chgData name="Никола Алексеев" userId="ba66283bcb01e904" providerId="LiveId" clId="{D92BEB4E-F9A8-417D-A204-0117A5134215}" dt="2018-04-18T20:12:36.272" v="1486" actId="1076"/>
        <pc:sldMkLst>
          <pc:docMk/>
          <pc:sldMk cId="3269653495" sldId="396"/>
        </pc:sldMkLst>
        <pc:spChg chg="mod">
          <ac:chgData name="Никола Алексеев" userId="ba66283bcb01e904" providerId="LiveId" clId="{D92BEB4E-F9A8-417D-A204-0117A5134215}" dt="2018-04-18T20:12:09.026" v="1485" actId="20577"/>
          <ac:spMkLst>
            <pc:docMk/>
            <pc:sldMk cId="3269653495" sldId="396"/>
            <ac:spMk id="9" creationId="{95F21DB9-1349-4D79-9C3A-B03ED8C53FCD}"/>
          </ac:spMkLst>
        </pc:spChg>
        <pc:spChg chg="del">
          <ac:chgData name="Никола Алексеев" userId="ba66283bcb01e904" providerId="LiveId" clId="{D92BEB4E-F9A8-417D-A204-0117A5134215}" dt="2018-04-18T19:30:53.858" v="88" actId="478"/>
          <ac:spMkLst>
            <pc:docMk/>
            <pc:sldMk cId="3269653495" sldId="396"/>
            <ac:spMk id="10" creationId="{9052B39E-8F16-41C7-A085-876423A0B251}"/>
          </ac:spMkLst>
        </pc:spChg>
        <pc:spChg chg="add del">
          <ac:chgData name="Никола Алексеев" userId="ba66283bcb01e904" providerId="LiveId" clId="{D92BEB4E-F9A8-417D-A204-0117A5134215}" dt="2018-04-18T19:32:24.369" v="114" actId="478"/>
          <ac:spMkLst>
            <pc:docMk/>
            <pc:sldMk cId="3269653495" sldId="396"/>
            <ac:spMk id="11" creationId="{4A98CDF0-09F9-4FD3-8DD4-03BF92F8185E}"/>
          </ac:spMkLst>
        </pc:spChg>
        <pc:spChg chg="del">
          <ac:chgData name="Никола Алексеев" userId="ba66283bcb01e904" providerId="LiveId" clId="{D92BEB4E-F9A8-417D-A204-0117A5134215}" dt="2018-04-18T19:30:53.858" v="88" actId="478"/>
          <ac:spMkLst>
            <pc:docMk/>
            <pc:sldMk cId="3269653495" sldId="396"/>
            <ac:spMk id="12" creationId="{D7E8EE49-F073-4A5C-98DE-3E0F710A6208}"/>
          </ac:spMkLst>
        </pc:spChg>
        <pc:spChg chg="add del">
          <ac:chgData name="Никола Алексеев" userId="ba66283bcb01e904" providerId="LiveId" clId="{D92BEB4E-F9A8-417D-A204-0117A5134215}" dt="2018-04-18T19:32:24.369" v="114" actId="478"/>
          <ac:spMkLst>
            <pc:docMk/>
            <pc:sldMk cId="3269653495" sldId="396"/>
            <ac:spMk id="13" creationId="{0698704E-E0CC-479F-96C0-247A369444FA}"/>
          </ac:spMkLst>
        </pc:spChg>
        <pc:spChg chg="mod">
          <ac:chgData name="Никола Алексеев" userId="ba66283bcb01e904" providerId="LiveId" clId="{D92BEB4E-F9A8-417D-A204-0117A5134215}" dt="2018-04-18T19:31:39.381" v="99" actId="207"/>
          <ac:spMkLst>
            <pc:docMk/>
            <pc:sldMk cId="3269653495" sldId="396"/>
            <ac:spMk id="14" creationId="{5018E75E-8B82-4A13-BB50-7B6ED4411765}"/>
          </ac:spMkLst>
        </pc:spChg>
        <pc:spChg chg="mod">
          <ac:chgData name="Никола Алексеев" userId="ba66283bcb01e904" providerId="LiveId" clId="{D92BEB4E-F9A8-417D-A204-0117A5134215}" dt="2018-04-18T19:31:25.337" v="97" actId="20577"/>
          <ac:spMkLst>
            <pc:docMk/>
            <pc:sldMk cId="3269653495" sldId="396"/>
            <ac:spMk id="15" creationId="{1DBE4CE6-8FBA-4407-ABD3-35BF1C960D51}"/>
          </ac:spMkLst>
        </pc:spChg>
        <pc:spChg chg="add">
          <ac:chgData name="Никола Алексеев" userId="ba66283bcb01e904" providerId="LiveId" clId="{D92BEB4E-F9A8-417D-A204-0117A5134215}" dt="2018-04-18T19:32:24.692" v="115" actId="1076"/>
          <ac:spMkLst>
            <pc:docMk/>
            <pc:sldMk cId="3269653495" sldId="396"/>
            <ac:spMk id="16" creationId="{AA37FDC5-0988-4A5E-A68B-2FB90BDB3E33}"/>
          </ac:spMkLst>
        </pc:spChg>
        <pc:spChg chg="add">
          <ac:chgData name="Никола Алексеев" userId="ba66283bcb01e904" providerId="LiveId" clId="{D92BEB4E-F9A8-417D-A204-0117A5134215}" dt="2018-04-18T19:32:24.692" v="115" actId="1076"/>
          <ac:spMkLst>
            <pc:docMk/>
            <pc:sldMk cId="3269653495" sldId="396"/>
            <ac:spMk id="17" creationId="{719D7BA2-A3FD-45FD-A9B0-6DEC9B5862BA}"/>
          </ac:spMkLst>
        </pc:spChg>
        <pc:spChg chg="add mod">
          <ac:chgData name="Никола Алексеев" userId="ba66283bcb01e904" providerId="LiveId" clId="{D92BEB4E-F9A8-417D-A204-0117A5134215}" dt="2018-04-18T20:12:36.272" v="1486" actId="1076"/>
          <ac:spMkLst>
            <pc:docMk/>
            <pc:sldMk cId="3269653495" sldId="396"/>
            <ac:spMk id="18" creationId="{584CA344-3366-4FE3-A1F1-54D156B3FE89}"/>
          </ac:spMkLst>
        </pc:spChg>
        <pc:spChg chg="del">
          <ac:chgData name="Никола Алексеев" userId="ba66283bcb01e904" providerId="LiveId" clId="{D92BEB4E-F9A8-417D-A204-0117A5134215}" dt="2018-04-18T19:31:43.236" v="102" actId="478"/>
          <ac:spMkLst>
            <pc:docMk/>
            <pc:sldMk cId="3269653495" sldId="396"/>
            <ac:spMk id="19" creationId="{6659DE24-5623-442A-ACE5-F889799F942A}"/>
          </ac:spMkLst>
        </pc:spChg>
        <pc:picChg chg="del">
          <ac:chgData name="Никола Алексеев" userId="ba66283bcb01e904" providerId="LiveId" clId="{D92BEB4E-F9A8-417D-A204-0117A5134215}" dt="2018-04-18T19:31:42.254" v="100" actId="478"/>
          <ac:picMkLst>
            <pc:docMk/>
            <pc:sldMk cId="3269653495" sldId="396"/>
            <ac:picMk id="2" creationId="{A06E739A-D2F7-4B74-8151-A3FE1B77385A}"/>
          </ac:picMkLst>
        </pc:picChg>
        <pc:picChg chg="del">
          <ac:chgData name="Никола Алексеев" userId="ba66283bcb01e904" providerId="LiveId" clId="{D92BEB4E-F9A8-417D-A204-0117A5134215}" dt="2018-04-18T19:31:42.604" v="101" actId="478"/>
          <ac:picMkLst>
            <pc:docMk/>
            <pc:sldMk cId="3269653495" sldId="396"/>
            <ac:picMk id="5" creationId="{FA41AAC2-97FC-47D9-9055-F351ABCA0937}"/>
          </ac:picMkLst>
        </pc:picChg>
      </pc:sldChg>
      <pc:sldChg chg="addSp delSp modSp">
        <pc:chgData name="Никола Алексеев" userId="ba66283bcb01e904" providerId="LiveId" clId="{D92BEB4E-F9A8-417D-A204-0117A5134215}" dt="2018-04-20T22:50:58.059" v="10295" actId="20577"/>
        <pc:sldMkLst>
          <pc:docMk/>
          <pc:sldMk cId="3099681691" sldId="398"/>
        </pc:sldMkLst>
        <pc:spChg chg="add mod">
          <ac:chgData name="Никола Алексеев" userId="ba66283bcb01e904" providerId="LiveId" clId="{D92BEB4E-F9A8-417D-A204-0117A5134215}" dt="2018-04-20T22:50:58.059" v="10295" actId="20577"/>
          <ac:spMkLst>
            <pc:docMk/>
            <pc:sldMk cId="3099681691" sldId="398"/>
            <ac:spMk id="7" creationId="{97C7656D-80C1-4610-9D26-2F44CC4B6104}"/>
          </ac:spMkLst>
        </pc:spChg>
        <pc:spChg chg="add mod">
          <ac:chgData name="Никола Алексеев" userId="ba66283bcb01e904" providerId="LiveId" clId="{D92BEB4E-F9A8-417D-A204-0117A5134215}" dt="2018-04-18T19:33:03.198" v="146" actId="14100"/>
          <ac:spMkLst>
            <pc:docMk/>
            <pc:sldMk cId="3099681691" sldId="398"/>
            <ac:spMk id="8" creationId="{F33FB94D-EC7D-4C72-8248-4250B899CEAB}"/>
          </ac:spMkLst>
        </pc:spChg>
        <pc:spChg chg="add mod">
          <ac:chgData name="Никола Алексеев" userId="ba66283bcb01e904" providerId="LiveId" clId="{D92BEB4E-F9A8-417D-A204-0117A5134215}" dt="2018-04-18T19:32:58.293" v="145" actId="14100"/>
          <ac:spMkLst>
            <pc:docMk/>
            <pc:sldMk cId="3099681691" sldId="398"/>
            <ac:spMk id="9" creationId="{C467AEB7-7094-4421-95FE-351A7EA0DF6A}"/>
          </ac:spMkLst>
        </pc:spChg>
        <pc:spChg chg="mod">
          <ac:chgData name="Никола Алексеев" userId="ba66283bcb01e904" providerId="LiveId" clId="{D92BEB4E-F9A8-417D-A204-0117A5134215}" dt="2018-04-18T19:32:43.946" v="123" actId="207"/>
          <ac:spMkLst>
            <pc:docMk/>
            <pc:sldMk cId="3099681691" sldId="398"/>
            <ac:spMk id="11" creationId="{A5311546-8AE4-432D-8E4C-0669964B047D}"/>
          </ac:spMkLst>
        </pc:spChg>
        <pc:spChg chg="add del mod">
          <ac:chgData name="Никола Алексеев" userId="ba66283bcb01e904" providerId="LiveId" clId="{D92BEB4E-F9A8-417D-A204-0117A5134215}" dt="2018-04-18T20:39:59.637" v="2985"/>
          <ac:spMkLst>
            <pc:docMk/>
            <pc:sldMk cId="3099681691" sldId="398"/>
            <ac:spMk id="12" creationId="{41F390B0-F8AC-4394-B38A-030F9825E7D1}"/>
          </ac:spMkLst>
        </pc:spChg>
        <pc:spChg chg="del">
          <ac:chgData name="Никола Алексеев" userId="ba66283bcb01e904" providerId="LiveId" clId="{D92BEB4E-F9A8-417D-A204-0117A5134215}" dt="2018-04-18T19:32:38.196" v="121" actId="478"/>
          <ac:spMkLst>
            <pc:docMk/>
            <pc:sldMk cId="3099681691" sldId="398"/>
            <ac:spMk id="16" creationId="{CA818AD6-7876-4388-8A3E-65FF736A7A42}"/>
          </ac:spMkLst>
        </pc:spChg>
        <pc:spChg chg="del">
          <ac:chgData name="Никола Алексеев" userId="ba66283bcb01e904" providerId="LiveId" clId="{D92BEB4E-F9A8-417D-A204-0117A5134215}" dt="2018-04-18T19:32:38.196" v="121" actId="478"/>
          <ac:spMkLst>
            <pc:docMk/>
            <pc:sldMk cId="3099681691" sldId="398"/>
            <ac:spMk id="17" creationId="{CCA18F98-DB83-4678-A9EF-97C717E3943D}"/>
          </ac:spMkLst>
        </pc:spChg>
        <pc:spChg chg="del">
          <ac:chgData name="Никола Алексеев" userId="ba66283bcb01e904" providerId="LiveId" clId="{D92BEB4E-F9A8-417D-A204-0117A5134215}" dt="2018-04-18T20:39:59.637" v="2985"/>
          <ac:spMkLst>
            <pc:docMk/>
            <pc:sldMk cId="3099681691" sldId="398"/>
            <ac:spMk id="18" creationId="{B707C2AD-2B9A-43BC-BFC7-AD732A3AC9C8}"/>
          </ac:spMkLst>
        </pc:spChg>
        <pc:spChg chg="del">
          <ac:chgData name="Никола Алексеев" userId="ba66283bcb01e904" providerId="LiveId" clId="{D92BEB4E-F9A8-417D-A204-0117A5134215}" dt="2018-04-18T19:33:07.619" v="147" actId="478"/>
          <ac:spMkLst>
            <pc:docMk/>
            <pc:sldMk cId="3099681691" sldId="398"/>
            <ac:spMk id="20" creationId="{0A805C6A-6EF4-4919-81F2-9E5F113FFEB8}"/>
          </ac:spMkLst>
        </pc:spChg>
        <pc:graphicFrameChg chg="add del mod">
          <ac:chgData name="Никола Алексеев" userId="ba66283bcb01e904" providerId="LiveId" clId="{D92BEB4E-F9A8-417D-A204-0117A5134215}" dt="2018-04-18T20:37:42.352" v="2919" actId="478"/>
          <ac:graphicFrameMkLst>
            <pc:docMk/>
            <pc:sldMk cId="3099681691" sldId="398"/>
            <ac:graphicFrameMk id="2" creationId="{7CD77A19-AB42-47A3-A87C-B2E7D30A7CD5}"/>
          </ac:graphicFrameMkLst>
        </pc:graphicFrameChg>
        <pc:picChg chg="add del mod">
          <ac:chgData name="Никола Алексеев" userId="ba66283bcb01e904" providerId="LiveId" clId="{D92BEB4E-F9A8-417D-A204-0117A5134215}" dt="2018-04-20T22:45:04.047" v="10062" actId="478"/>
          <ac:picMkLst>
            <pc:docMk/>
            <pc:sldMk cId="3099681691" sldId="398"/>
            <ac:picMk id="2" creationId="{8E60C520-1C9E-4AFF-B1A1-878D9BC01C93}"/>
          </ac:picMkLst>
        </pc:picChg>
        <pc:picChg chg="add del mod">
          <ac:chgData name="Никола Алексеев" userId="ba66283bcb01e904" providerId="LiveId" clId="{D92BEB4E-F9A8-417D-A204-0117A5134215}" dt="2018-04-18T20:39:59.637" v="2985"/>
          <ac:picMkLst>
            <pc:docMk/>
            <pc:sldMk cId="3099681691" sldId="398"/>
            <ac:picMk id="3" creationId="{223B5688-27AA-4818-AE1F-B7A71CA1048D}"/>
          </ac:picMkLst>
        </pc:picChg>
        <pc:picChg chg="add del mod">
          <ac:chgData name="Никола Алексеев" userId="ba66283bcb01e904" providerId="LiveId" clId="{D92BEB4E-F9A8-417D-A204-0117A5134215}" dt="2018-04-20T22:46:21.064" v="10105" actId="478"/>
          <ac:picMkLst>
            <pc:docMk/>
            <pc:sldMk cId="3099681691" sldId="398"/>
            <ac:picMk id="3" creationId="{A1D459B0-07B1-44E0-87A3-0DEB9828EBD2}"/>
          </ac:picMkLst>
        </pc:picChg>
        <pc:picChg chg="add mod">
          <ac:chgData name="Никола Алексеев" userId="ba66283bcb01e904" providerId="LiveId" clId="{D92BEB4E-F9A8-417D-A204-0117A5134215}" dt="2018-04-20T22:46:35.760" v="10111" actId="1076"/>
          <ac:picMkLst>
            <pc:docMk/>
            <pc:sldMk cId="3099681691" sldId="398"/>
            <ac:picMk id="4" creationId="{41C39EF9-E8BE-46D7-8A74-D17B812F8EDB}"/>
          </ac:picMkLst>
        </pc:picChg>
      </pc:sldChg>
      <pc:sldChg chg="add">
        <pc:chgData name="Никола Алексеев" userId="ba66283bcb01e904" providerId="LiveId" clId="{D92BEB4E-F9A8-417D-A204-0117A5134215}" dt="2018-04-18T19:29:52.131" v="66"/>
        <pc:sldMkLst>
          <pc:docMk/>
          <pc:sldMk cId="1430595311" sldId="399"/>
        </pc:sldMkLst>
      </pc:sldChg>
      <pc:sldChg chg="addSp delSp modSp add del ord">
        <pc:chgData name="Никола Алексеев" userId="ba66283bcb01e904" providerId="LiveId" clId="{D92BEB4E-F9A8-417D-A204-0117A5134215}" dt="2018-04-18T20:18:05.678" v="1722" actId="1076"/>
        <pc:sldMkLst>
          <pc:docMk/>
          <pc:sldMk cId="1207178078" sldId="401"/>
        </pc:sldMkLst>
        <pc:spChg chg="add del">
          <ac:chgData name="Никола Алексеев" userId="ba66283bcb01e904" providerId="LiveId" clId="{D92BEB4E-F9A8-417D-A204-0117A5134215}" dt="2018-04-18T19:32:29.759" v="118" actId="1076"/>
          <ac:spMkLst>
            <pc:docMk/>
            <pc:sldMk cId="1207178078" sldId="401"/>
            <ac:spMk id="7" creationId="{68FC61F1-240C-42F4-9E5E-FC61CED8739B}"/>
          </ac:spMkLst>
        </pc:spChg>
        <pc:spChg chg="add del">
          <ac:chgData name="Никола Алексеев" userId="ba66283bcb01e904" providerId="LiveId" clId="{D92BEB4E-F9A8-417D-A204-0117A5134215}" dt="2018-04-18T19:32:29.759" v="118" actId="1076"/>
          <ac:spMkLst>
            <pc:docMk/>
            <pc:sldMk cId="1207178078" sldId="401"/>
            <ac:spMk id="8" creationId="{A1910AF6-2C7B-4AC7-B110-B0817A00762E}"/>
          </ac:spMkLst>
        </pc:spChg>
        <pc:spChg chg="mod">
          <ac:chgData name="Никола Алексеев" userId="ba66283bcb01e904" providerId="LiveId" clId="{D92BEB4E-F9A8-417D-A204-0117A5134215}" dt="2018-04-18T20:17:17.501" v="1645" actId="1076"/>
          <ac:spMkLst>
            <pc:docMk/>
            <pc:sldMk cId="1207178078" sldId="401"/>
            <ac:spMk id="9" creationId="{95F21DB9-1349-4D79-9C3A-B03ED8C53FCD}"/>
          </ac:spMkLst>
        </pc:spChg>
        <pc:spChg chg="add">
          <ac:chgData name="Никола Алексеев" userId="ba66283bcb01e904" providerId="LiveId" clId="{D92BEB4E-F9A8-417D-A204-0117A5134215}" dt="2018-04-18T19:32:31.176" v="120" actId="1076"/>
          <ac:spMkLst>
            <pc:docMk/>
            <pc:sldMk cId="1207178078" sldId="401"/>
            <ac:spMk id="10" creationId="{BA77C79E-E496-45D5-982E-088548A522BC}"/>
          </ac:spMkLst>
        </pc:spChg>
        <pc:spChg chg="del mod">
          <ac:chgData name="Никола Алексеев" userId="ba66283bcb01e904" providerId="LiveId" clId="{D92BEB4E-F9A8-417D-A204-0117A5134215}" dt="2018-04-18T19:32:30.948" v="119" actId="478"/>
          <ac:spMkLst>
            <pc:docMk/>
            <pc:sldMk cId="1207178078" sldId="401"/>
            <ac:spMk id="11" creationId="{4A98CDF0-09F9-4FD3-8DD4-03BF92F8185E}"/>
          </ac:spMkLst>
        </pc:spChg>
        <pc:spChg chg="add">
          <ac:chgData name="Никола Алексеев" userId="ba66283bcb01e904" providerId="LiveId" clId="{D92BEB4E-F9A8-417D-A204-0117A5134215}" dt="2018-04-18T19:32:31.176" v="120" actId="1076"/>
          <ac:spMkLst>
            <pc:docMk/>
            <pc:sldMk cId="1207178078" sldId="401"/>
            <ac:spMk id="12" creationId="{84DAE2D1-3AF3-496F-ACDE-EE1A1A1FE27D}"/>
          </ac:spMkLst>
        </pc:spChg>
        <pc:spChg chg="del mod">
          <ac:chgData name="Никола Алексеев" userId="ba66283bcb01e904" providerId="LiveId" clId="{D92BEB4E-F9A8-417D-A204-0117A5134215}" dt="2018-04-18T19:32:28.838" v="116" actId="478"/>
          <ac:spMkLst>
            <pc:docMk/>
            <pc:sldMk cId="1207178078" sldId="401"/>
            <ac:spMk id="13" creationId="{0698704E-E0CC-479F-96C0-247A369444FA}"/>
          </ac:spMkLst>
        </pc:spChg>
        <pc:spChg chg="add mod">
          <ac:chgData name="Никола Алексеев" userId="ba66283bcb01e904" providerId="LiveId" clId="{D92BEB4E-F9A8-417D-A204-0117A5134215}" dt="2018-04-18T20:18:05.678" v="1722" actId="1076"/>
          <ac:spMkLst>
            <pc:docMk/>
            <pc:sldMk cId="1207178078" sldId="401"/>
            <ac:spMk id="16" creationId="{CD28E869-4657-4271-B7B2-8B6E98CB17B7}"/>
          </ac:spMkLst>
        </pc:spChg>
        <pc:picChg chg="add mod">
          <ac:chgData name="Никола Алексеев" userId="ba66283bcb01e904" providerId="LiveId" clId="{D92BEB4E-F9A8-417D-A204-0117A5134215}" dt="2018-04-18T20:17:06.674" v="1641" actId="1076"/>
          <ac:picMkLst>
            <pc:docMk/>
            <pc:sldMk cId="1207178078" sldId="401"/>
            <ac:picMk id="2" creationId="{FE4E319C-C4B3-44C1-BE39-6651BBCFF0EF}"/>
          </ac:picMkLst>
        </pc:picChg>
      </pc:sldChg>
      <pc:sldChg chg="addSp delSp modSp add">
        <pc:chgData name="Никола Алексеев" userId="ba66283bcb01e904" providerId="LiveId" clId="{D92BEB4E-F9A8-417D-A204-0117A5134215}" dt="2018-04-18T20:09:36.498" v="1471"/>
        <pc:sldMkLst>
          <pc:docMk/>
          <pc:sldMk cId="3108381410" sldId="402"/>
        </pc:sldMkLst>
        <pc:spChg chg="add mod ord">
          <ac:chgData name="Никола Алексеев" userId="ba66283bcb01e904" providerId="LiveId" clId="{D92BEB4E-F9A8-417D-A204-0117A5134215}" dt="2018-04-18T20:09:26.977" v="1470" actId="164"/>
          <ac:spMkLst>
            <pc:docMk/>
            <pc:sldMk cId="3108381410" sldId="402"/>
            <ac:spMk id="4" creationId="{4481787C-A7EA-49CF-AD16-2016EAE943FF}"/>
          </ac:spMkLst>
        </pc:spChg>
        <pc:spChg chg="mod">
          <ac:chgData name="Никола Алексеев" userId="ba66283bcb01e904" providerId="LiveId" clId="{D92BEB4E-F9A8-417D-A204-0117A5134215}" dt="2018-04-18T19:54:22.424" v="1386" actId="20577"/>
          <ac:spMkLst>
            <pc:docMk/>
            <pc:sldMk cId="3108381410" sldId="402"/>
            <ac:spMk id="9" creationId="{95F21DB9-1349-4D79-9C3A-B03ED8C53FCD}"/>
          </ac:spMkLst>
        </pc:spChg>
        <pc:spChg chg="add mod">
          <ac:chgData name="Никола Алексеев" userId="ba66283bcb01e904" providerId="LiveId" clId="{D92BEB4E-F9A8-417D-A204-0117A5134215}" dt="2018-04-18T20:09:14.404" v="1469"/>
          <ac:spMkLst>
            <pc:docMk/>
            <pc:sldMk cId="3108381410" sldId="402"/>
            <ac:spMk id="12" creationId="{9A55EA50-0460-4D15-930E-CEE121A67212}"/>
          </ac:spMkLst>
        </pc:spChg>
        <pc:spChg chg="add mod">
          <ac:chgData name="Никола Алексеев" userId="ba66283bcb01e904" providerId="LiveId" clId="{D92BEB4E-F9A8-417D-A204-0117A5134215}" dt="2018-04-18T20:08:10.786" v="1466" actId="1076"/>
          <ac:spMkLst>
            <pc:docMk/>
            <pc:sldMk cId="3108381410" sldId="402"/>
            <ac:spMk id="13" creationId="{4F835CD9-D7BF-4C71-83B3-0B1575D130EB}"/>
          </ac:spMkLst>
        </pc:spChg>
        <pc:spChg chg="del">
          <ac:chgData name="Никола Алексеев" userId="ba66283bcb01e904" providerId="LiveId" clId="{D92BEB4E-F9A8-417D-A204-0117A5134215}" dt="2018-04-18T19:51:41.917" v="982" actId="478"/>
          <ac:spMkLst>
            <pc:docMk/>
            <pc:sldMk cId="3108381410" sldId="402"/>
            <ac:spMk id="18" creationId="{584CA344-3366-4FE3-A1F1-54D156B3FE89}"/>
          </ac:spMkLst>
        </pc:spChg>
        <pc:grpChg chg="add mod">
          <ac:chgData name="Никола Алексеев" userId="ba66283bcb01e904" providerId="LiveId" clId="{D92BEB4E-F9A8-417D-A204-0117A5134215}" dt="2018-04-18T20:09:26.977" v="1470" actId="164"/>
          <ac:grpSpMkLst>
            <pc:docMk/>
            <pc:sldMk cId="3108381410" sldId="402"/>
            <ac:grpSpMk id="5" creationId="{E1083E4B-919A-4ECE-93D3-2076DFCD144B}"/>
          </ac:grpSpMkLst>
        </pc:grpChg>
        <pc:picChg chg="add mod">
          <ac:chgData name="Никола Алексеев" userId="ba66283bcb01e904" providerId="LiveId" clId="{D92BEB4E-F9A8-417D-A204-0117A5134215}" dt="2018-04-18T20:09:36.498" v="1471"/>
          <ac:picMkLst>
            <pc:docMk/>
            <pc:sldMk cId="3108381410" sldId="402"/>
            <ac:picMk id="3" creationId="{D54454B9-D96C-4C3C-9703-9607EABFA966}"/>
          </ac:picMkLst>
        </pc:picChg>
        <pc:picChg chg="add mod modCrop">
          <ac:chgData name="Никола Алексеев" userId="ba66283bcb01e904" providerId="LiveId" clId="{D92BEB4E-F9A8-417D-A204-0117A5134215}" dt="2018-04-18T20:08:35.947" v="1467"/>
          <ac:picMkLst>
            <pc:docMk/>
            <pc:sldMk cId="3108381410" sldId="402"/>
            <ac:picMk id="1026" creationId="{FF97A43E-200B-4436-9125-ADA4396409D4}"/>
          </ac:picMkLst>
        </pc:picChg>
      </pc:sldChg>
      <pc:sldChg chg="addSp delSp modSp add">
        <pc:chgData name="Никола Алексеев" userId="ba66283bcb01e904" providerId="LiveId" clId="{D92BEB4E-F9A8-417D-A204-0117A5134215}" dt="2018-04-18T20:20:45.465" v="2047" actId="313"/>
        <pc:sldMkLst>
          <pc:docMk/>
          <pc:sldMk cId="1178469718" sldId="403"/>
        </pc:sldMkLst>
        <pc:spChg chg="mod">
          <ac:chgData name="Никола Алексеев" userId="ba66283bcb01e904" providerId="LiveId" clId="{D92BEB4E-F9A8-417D-A204-0117A5134215}" dt="2018-04-18T20:20:45.465" v="2047" actId="313"/>
          <ac:spMkLst>
            <pc:docMk/>
            <pc:sldMk cId="1178469718" sldId="403"/>
            <ac:spMk id="9" creationId="{95F21DB9-1349-4D79-9C3A-B03ED8C53FCD}"/>
          </ac:spMkLst>
        </pc:spChg>
        <pc:spChg chg="del">
          <ac:chgData name="Никола Алексеев" userId="ba66283bcb01e904" providerId="LiveId" clId="{D92BEB4E-F9A8-417D-A204-0117A5134215}" dt="2018-04-18T20:18:49.438" v="1728" actId="478"/>
          <ac:spMkLst>
            <pc:docMk/>
            <pc:sldMk cId="1178469718" sldId="403"/>
            <ac:spMk id="16" creationId="{CD28E869-4657-4271-B7B2-8B6E98CB17B7}"/>
          </ac:spMkLst>
        </pc:spChg>
        <pc:picChg chg="del">
          <ac:chgData name="Никола Алексеев" userId="ba66283bcb01e904" providerId="LiveId" clId="{D92BEB4E-F9A8-417D-A204-0117A5134215}" dt="2018-04-18T20:18:42.947" v="1724" actId="478"/>
          <ac:picMkLst>
            <pc:docMk/>
            <pc:sldMk cId="1178469718" sldId="403"/>
            <ac:picMk id="2" creationId="{FE4E319C-C4B3-44C1-BE39-6651BBCFF0EF}"/>
          </ac:picMkLst>
        </pc:picChg>
        <pc:picChg chg="add mod modCrop">
          <ac:chgData name="Никола Алексеев" userId="ba66283bcb01e904" providerId="LiveId" clId="{D92BEB4E-F9A8-417D-A204-0117A5134215}" dt="2018-04-18T20:18:59.526" v="1732" actId="1076"/>
          <ac:picMkLst>
            <pc:docMk/>
            <pc:sldMk cId="1178469718" sldId="403"/>
            <ac:picMk id="3" creationId="{D9CDE7E6-8371-4A7D-847A-C0F24D328AFF}"/>
          </ac:picMkLst>
        </pc:picChg>
      </pc:sldChg>
      <pc:sldChg chg="addSp delSp modSp add">
        <pc:chgData name="Никола Алексеев" userId="ba66283bcb01e904" providerId="LiveId" clId="{D92BEB4E-F9A8-417D-A204-0117A5134215}" dt="2018-04-18T20:26:41.191" v="2646" actId="1076"/>
        <pc:sldMkLst>
          <pc:docMk/>
          <pc:sldMk cId="1412911022" sldId="404"/>
        </pc:sldMkLst>
        <pc:spChg chg="mod">
          <ac:chgData name="Никола Алексеев" userId="ba66283bcb01e904" providerId="LiveId" clId="{D92BEB4E-F9A8-417D-A204-0117A5134215}" dt="2018-04-18T20:26:41.191" v="2646" actId="1076"/>
          <ac:spMkLst>
            <pc:docMk/>
            <pc:sldMk cId="1412911022" sldId="404"/>
            <ac:spMk id="9" creationId="{95F21DB9-1349-4D79-9C3A-B03ED8C53FCD}"/>
          </ac:spMkLst>
        </pc:spChg>
        <pc:picChg chg="add mod">
          <ac:chgData name="Никола Алексеев" userId="ba66283bcb01e904" providerId="LiveId" clId="{D92BEB4E-F9A8-417D-A204-0117A5134215}" dt="2018-04-18T20:24:29.146" v="2237" actId="1076"/>
          <ac:picMkLst>
            <pc:docMk/>
            <pc:sldMk cId="1412911022" sldId="404"/>
            <ac:picMk id="2" creationId="{F5226D86-C64F-4434-B929-4C9158D4A4DB}"/>
          </ac:picMkLst>
        </pc:picChg>
        <pc:picChg chg="del">
          <ac:chgData name="Никола Алексеев" userId="ba66283bcb01e904" providerId="LiveId" clId="{D92BEB4E-F9A8-417D-A204-0117A5134215}" dt="2018-04-18T20:24:21.725" v="2234" actId="478"/>
          <ac:picMkLst>
            <pc:docMk/>
            <pc:sldMk cId="1412911022" sldId="404"/>
            <ac:picMk id="3" creationId="{D9CDE7E6-8371-4A7D-847A-C0F24D328AFF}"/>
          </ac:picMkLst>
        </pc:picChg>
      </pc:sldChg>
      <pc:sldChg chg="addSp delSp modSp add">
        <pc:chgData name="Никола Алексеев" userId="ba66283bcb01e904" providerId="LiveId" clId="{D92BEB4E-F9A8-417D-A204-0117A5134215}" dt="2018-04-18T20:33:47.061" v="2903" actId="14100"/>
        <pc:sldMkLst>
          <pc:docMk/>
          <pc:sldMk cId="1503862" sldId="405"/>
        </pc:sldMkLst>
        <pc:spChg chg="del">
          <ac:chgData name="Никола Алексеев" userId="ba66283bcb01e904" providerId="LiveId" clId="{D92BEB4E-F9A8-417D-A204-0117A5134215}" dt="2018-04-18T20:27:33.980" v="2648" actId="478"/>
          <ac:spMkLst>
            <pc:docMk/>
            <pc:sldMk cId="1503862" sldId="405"/>
            <ac:spMk id="9" creationId="{95F21DB9-1349-4D79-9C3A-B03ED8C53FCD}"/>
          </ac:spMkLst>
        </pc:spChg>
        <pc:spChg chg="add mod">
          <ac:chgData name="Никола Алексеев" userId="ba66283bcb01e904" providerId="LiveId" clId="{D92BEB4E-F9A8-417D-A204-0117A5134215}" dt="2018-04-18T20:28:36.879" v="2806" actId="1076"/>
          <ac:spMkLst>
            <pc:docMk/>
            <pc:sldMk cId="1503862" sldId="405"/>
            <ac:spMk id="11" creationId="{27123B84-60D7-4B1A-A7FC-402887D195AA}"/>
          </ac:spMkLst>
        </pc:spChg>
        <pc:graphicFrameChg chg="add mod">
          <ac:chgData name="Никола Алексеев" userId="ba66283bcb01e904" providerId="LiveId" clId="{D92BEB4E-F9A8-417D-A204-0117A5134215}" dt="2018-04-18T20:33:47.061" v="2903" actId="14100"/>
          <ac:graphicFrameMkLst>
            <pc:docMk/>
            <pc:sldMk cId="1503862" sldId="405"/>
            <ac:graphicFrameMk id="4" creationId="{F5E7478B-B005-4421-86D6-F11FFC797DDC}"/>
          </ac:graphicFrameMkLst>
        </pc:graphicFrameChg>
        <pc:picChg chg="del">
          <ac:chgData name="Никола Алексеев" userId="ba66283bcb01e904" providerId="LiveId" clId="{D92BEB4E-F9A8-417D-A204-0117A5134215}" dt="2018-04-18T20:27:34.787" v="2649" actId="478"/>
          <ac:picMkLst>
            <pc:docMk/>
            <pc:sldMk cId="1503862" sldId="405"/>
            <ac:picMk id="2" creationId="{F5226D86-C64F-4434-B929-4C9158D4A4DB}"/>
          </ac:picMkLst>
        </pc:picChg>
        <pc:picChg chg="add del mod">
          <ac:chgData name="Никола Алексеев" userId="ba66283bcb01e904" providerId="LiveId" clId="{D92BEB4E-F9A8-417D-A204-0117A5134215}" dt="2018-04-18T20:32:17.077" v="2888" actId="478"/>
          <ac:picMkLst>
            <pc:docMk/>
            <pc:sldMk cId="1503862" sldId="405"/>
            <ac:picMk id="3" creationId="{1BE35B73-31FA-4B41-872A-EB2E24ECF228}"/>
          </ac:picMkLst>
        </pc:picChg>
      </pc:sldChg>
      <pc:sldChg chg="addSp delSp modSp add">
        <pc:chgData name="Никола Алексеев" userId="ba66283bcb01e904" providerId="LiveId" clId="{D92BEB4E-F9A8-417D-A204-0117A5134215}" dt="2018-04-18T20:34:52.428" v="2914" actId="20577"/>
        <pc:sldMkLst>
          <pc:docMk/>
          <pc:sldMk cId="218888828" sldId="406"/>
        </pc:sldMkLst>
        <pc:spChg chg="add mod">
          <ac:chgData name="Никола Алексеев" userId="ba66283bcb01e904" providerId="LiveId" clId="{D92BEB4E-F9A8-417D-A204-0117A5134215}" dt="2018-04-18T20:34:43.196" v="2910" actId="14100"/>
          <ac:spMkLst>
            <pc:docMk/>
            <pc:sldMk cId="218888828" sldId="406"/>
            <ac:spMk id="5" creationId="{DFFC2628-8FCD-4A73-BE17-B3E872B1A9EE}"/>
          </ac:spMkLst>
        </pc:spChg>
        <pc:spChg chg="mod">
          <ac:chgData name="Никола Алексеев" userId="ba66283bcb01e904" providerId="LiveId" clId="{D92BEB4E-F9A8-417D-A204-0117A5134215}" dt="2018-04-18T20:29:27.482" v="2879" actId="20577"/>
          <ac:spMkLst>
            <pc:docMk/>
            <pc:sldMk cId="218888828" sldId="406"/>
            <ac:spMk id="11" creationId="{27123B84-60D7-4B1A-A7FC-402887D195AA}"/>
          </ac:spMkLst>
        </pc:spChg>
        <pc:spChg chg="add mod">
          <ac:chgData name="Никола Алексеев" userId="ba66283bcb01e904" providerId="LiveId" clId="{D92BEB4E-F9A8-417D-A204-0117A5134215}" dt="2018-04-18T20:34:47.606" v="2912" actId="20577"/>
          <ac:spMkLst>
            <pc:docMk/>
            <pc:sldMk cId="218888828" sldId="406"/>
            <ac:spMk id="13" creationId="{1098B6BD-4B61-493E-8986-85626F88790C}"/>
          </ac:spMkLst>
        </pc:spChg>
        <pc:spChg chg="add mod">
          <ac:chgData name="Никола Алексеев" userId="ba66283bcb01e904" providerId="LiveId" clId="{D92BEB4E-F9A8-417D-A204-0117A5134215}" dt="2018-04-18T20:34:52.428" v="2914" actId="20577"/>
          <ac:spMkLst>
            <pc:docMk/>
            <pc:sldMk cId="218888828" sldId="406"/>
            <ac:spMk id="16" creationId="{18A17E29-3BC5-4B64-99B4-1C3A54D63062}"/>
          </ac:spMkLst>
        </pc:spChg>
        <pc:graphicFrameChg chg="add mod">
          <ac:chgData name="Никола Алексеев" userId="ba66283bcb01e904" providerId="LiveId" clId="{D92BEB4E-F9A8-417D-A204-0117A5134215}" dt="2018-04-18T20:32:05.814" v="2887" actId="1076"/>
          <ac:graphicFrameMkLst>
            <pc:docMk/>
            <pc:sldMk cId="218888828" sldId="406"/>
            <ac:graphicFrameMk id="4" creationId="{9CC564BA-BDDC-43D3-95A0-85E5FD987D46}"/>
          </ac:graphicFrameMkLst>
        </pc:graphicFrameChg>
        <pc:picChg chg="add del">
          <ac:chgData name="Никола Алексеев" userId="ba66283bcb01e904" providerId="LiveId" clId="{D92BEB4E-F9A8-417D-A204-0117A5134215}" dt="2018-04-18T20:29:41.006" v="2882" actId="20577"/>
          <ac:picMkLst>
            <pc:docMk/>
            <pc:sldMk cId="218888828" sldId="406"/>
            <ac:picMk id="2" creationId="{18E23BBF-6A30-4192-9412-FCB8AF62630F}"/>
          </ac:picMkLst>
        </pc:picChg>
        <pc:picChg chg="del">
          <ac:chgData name="Никола Алексеев" userId="ba66283bcb01e904" providerId="LiveId" clId="{D92BEB4E-F9A8-417D-A204-0117A5134215}" dt="2018-04-18T20:29:39.072" v="2880" actId="478"/>
          <ac:picMkLst>
            <pc:docMk/>
            <pc:sldMk cId="218888828" sldId="406"/>
            <ac:picMk id="3" creationId="{1BE35B73-31FA-4B41-872A-EB2E24ECF228}"/>
          </ac:picMkLst>
        </pc:picChg>
      </pc:sldChg>
      <pc:sldChg chg="addSp delSp add">
        <pc:chgData name="Никола Алексеев" userId="ba66283bcb01e904" providerId="LiveId" clId="{D92BEB4E-F9A8-417D-A204-0117A5134215}" dt="2018-04-18T20:40:00.665" v="2986"/>
        <pc:sldMkLst>
          <pc:docMk/>
          <pc:sldMk cId="1535456790" sldId="407"/>
        </pc:sldMkLst>
        <pc:spChg chg="del">
          <ac:chgData name="Никола Алексеев" userId="ba66283bcb01e904" providerId="LiveId" clId="{D92BEB4E-F9A8-417D-A204-0117A5134215}" dt="2018-04-18T20:39:56.837" v="2984" actId="478"/>
          <ac:spMkLst>
            <pc:docMk/>
            <pc:sldMk cId="1535456790" sldId="407"/>
            <ac:spMk id="5" creationId="{DFFC2628-8FCD-4A73-BE17-B3E872B1A9EE}"/>
          </ac:spMkLst>
        </pc:spChg>
        <pc:spChg chg="del">
          <ac:chgData name="Никола Алексеев" userId="ba66283bcb01e904" providerId="LiveId" clId="{D92BEB4E-F9A8-417D-A204-0117A5134215}" dt="2018-04-18T20:39:56.837" v="2984" actId="478"/>
          <ac:spMkLst>
            <pc:docMk/>
            <pc:sldMk cId="1535456790" sldId="407"/>
            <ac:spMk id="11" creationId="{27123B84-60D7-4B1A-A7FC-402887D195AA}"/>
          </ac:spMkLst>
        </pc:spChg>
        <pc:spChg chg="del">
          <ac:chgData name="Никола Алексеев" userId="ba66283bcb01e904" providerId="LiveId" clId="{D92BEB4E-F9A8-417D-A204-0117A5134215}" dt="2018-04-18T20:39:56.837" v="2984" actId="478"/>
          <ac:spMkLst>
            <pc:docMk/>
            <pc:sldMk cId="1535456790" sldId="407"/>
            <ac:spMk id="13" creationId="{1098B6BD-4B61-493E-8986-85626F88790C}"/>
          </ac:spMkLst>
        </pc:spChg>
        <pc:spChg chg="del">
          <ac:chgData name="Никола Алексеев" userId="ba66283bcb01e904" providerId="LiveId" clId="{D92BEB4E-F9A8-417D-A204-0117A5134215}" dt="2018-04-18T20:39:56.837" v="2984" actId="478"/>
          <ac:spMkLst>
            <pc:docMk/>
            <pc:sldMk cId="1535456790" sldId="407"/>
            <ac:spMk id="16" creationId="{18A17E29-3BC5-4B64-99B4-1C3A54D63062}"/>
          </ac:spMkLst>
        </pc:spChg>
        <pc:spChg chg="add">
          <ac:chgData name="Никола Алексеев" userId="ba66283bcb01e904" providerId="LiveId" clId="{D92BEB4E-F9A8-417D-A204-0117A5134215}" dt="2018-04-18T20:40:00.665" v="2986"/>
          <ac:spMkLst>
            <pc:docMk/>
            <pc:sldMk cId="1535456790" sldId="407"/>
            <ac:spMk id="17" creationId="{57EEF9DA-B973-460A-AFC2-F620D101C43E}"/>
          </ac:spMkLst>
        </pc:spChg>
        <pc:spChg chg="add">
          <ac:chgData name="Никола Алексеев" userId="ba66283bcb01e904" providerId="LiveId" clId="{D92BEB4E-F9A8-417D-A204-0117A5134215}" dt="2018-04-18T20:40:00.665" v="2986"/>
          <ac:spMkLst>
            <pc:docMk/>
            <pc:sldMk cId="1535456790" sldId="407"/>
            <ac:spMk id="19" creationId="{2EB254FD-EB9F-4902-9F07-0B9A26A91103}"/>
          </ac:spMkLst>
        </pc:spChg>
        <pc:graphicFrameChg chg="del">
          <ac:chgData name="Никола Алексеев" userId="ba66283bcb01e904" providerId="LiveId" clId="{D92BEB4E-F9A8-417D-A204-0117A5134215}" dt="2018-04-18T20:39:56.837" v="2984" actId="478"/>
          <ac:graphicFrameMkLst>
            <pc:docMk/>
            <pc:sldMk cId="1535456790" sldId="407"/>
            <ac:graphicFrameMk id="4" creationId="{9CC564BA-BDDC-43D3-95A0-85E5FD987D46}"/>
          </ac:graphicFrameMkLst>
        </pc:graphicFrameChg>
        <pc:picChg chg="add">
          <ac:chgData name="Никола Алексеев" userId="ba66283bcb01e904" providerId="LiveId" clId="{D92BEB4E-F9A8-417D-A204-0117A5134215}" dt="2018-04-18T20:40:00.665" v="2986"/>
          <ac:picMkLst>
            <pc:docMk/>
            <pc:sldMk cId="1535456790" sldId="407"/>
            <ac:picMk id="18" creationId="{6B5CE33A-D449-4841-A0A0-EF5726EB1792}"/>
          </ac:picMkLst>
        </pc:picChg>
      </pc:sldChg>
      <pc:sldChg chg="modSp add ord">
        <pc:chgData name="Никола Алексеев" userId="ba66283bcb01e904" providerId="LiveId" clId="{D92BEB4E-F9A8-417D-A204-0117A5134215}" dt="2018-04-19T20:26:28.654" v="3745" actId="20577"/>
        <pc:sldMkLst>
          <pc:docMk/>
          <pc:sldMk cId="2884212419" sldId="408"/>
        </pc:sldMkLst>
        <pc:spChg chg="mod">
          <ac:chgData name="Никола Алексеев" userId="ba66283bcb01e904" providerId="LiveId" clId="{D92BEB4E-F9A8-417D-A204-0117A5134215}" dt="2018-04-19T20:26:28.654" v="3745" actId="20577"/>
          <ac:spMkLst>
            <pc:docMk/>
            <pc:sldMk cId="2884212419" sldId="408"/>
            <ac:spMk id="5" creationId="{1FF6E9E5-227C-4228-A8D7-047955AF83CC}"/>
          </ac:spMkLst>
        </pc:spChg>
      </pc:sldChg>
      <pc:sldChg chg="addSp delSp modSp add ord">
        <pc:chgData name="Никола Алексеев" userId="ba66283bcb01e904" providerId="LiveId" clId="{D92BEB4E-F9A8-417D-A204-0117A5134215}" dt="2018-04-19T20:23:52.265" v="3714" actId="14100"/>
        <pc:sldMkLst>
          <pc:docMk/>
          <pc:sldMk cId="473285711" sldId="409"/>
        </pc:sldMkLst>
        <pc:spChg chg="mod">
          <ac:chgData name="Никола Алексеев" userId="ba66283bcb01e904" providerId="LiveId" clId="{D92BEB4E-F9A8-417D-A204-0117A5134215}" dt="2018-04-19T20:18:50.637" v="3389" actId="20577"/>
          <ac:spMkLst>
            <pc:docMk/>
            <pc:sldMk cId="473285711" sldId="409"/>
            <ac:spMk id="17" creationId="{57EEF9DA-B973-460A-AFC2-F620D101C43E}"/>
          </ac:spMkLst>
        </pc:spChg>
        <pc:spChg chg="del">
          <ac:chgData name="Никола Алексеев" userId="ba66283bcb01e904" providerId="LiveId" clId="{D92BEB4E-F9A8-417D-A204-0117A5134215}" dt="2018-04-19T20:01:34.191" v="3248" actId="478"/>
          <ac:spMkLst>
            <pc:docMk/>
            <pc:sldMk cId="473285711" sldId="409"/>
            <ac:spMk id="19" creationId="{2EB254FD-EB9F-4902-9F07-0B9A26A91103}"/>
          </ac:spMkLst>
        </pc:spChg>
        <pc:spChg chg="add mod">
          <ac:chgData name="Никола Алексеев" userId="ba66283bcb01e904" providerId="LiveId" clId="{D92BEB4E-F9A8-417D-A204-0117A5134215}" dt="2018-04-19T20:19:20.905" v="3422" actId="1076"/>
          <ac:spMkLst>
            <pc:docMk/>
            <pc:sldMk cId="473285711" sldId="409"/>
            <ac:spMk id="33" creationId="{8D772042-A6E8-488A-8A21-703DDDC016F9}"/>
          </ac:spMkLst>
        </pc:spChg>
        <pc:spChg chg="add mod">
          <ac:chgData name="Никола Алексеев" userId="ba66283bcb01e904" providerId="LiveId" clId="{D92BEB4E-F9A8-417D-A204-0117A5134215}" dt="2018-04-19T20:19:54.643" v="3462" actId="1076"/>
          <ac:spMkLst>
            <pc:docMk/>
            <pc:sldMk cId="473285711" sldId="409"/>
            <ac:spMk id="34" creationId="{9C4DB5EE-E887-42D3-8681-0FF499F915E7}"/>
          </ac:spMkLst>
        </pc:spChg>
        <pc:spChg chg="add mod">
          <ac:chgData name="Никола Алексеев" userId="ba66283bcb01e904" providerId="LiveId" clId="{D92BEB4E-F9A8-417D-A204-0117A5134215}" dt="2018-04-19T20:20:02.173" v="3480" actId="20577"/>
          <ac:spMkLst>
            <pc:docMk/>
            <pc:sldMk cId="473285711" sldId="409"/>
            <ac:spMk id="35" creationId="{461ABE92-4C65-453F-B3B9-3E9B796C0EAB}"/>
          </ac:spMkLst>
        </pc:spChg>
        <pc:spChg chg="add mod">
          <ac:chgData name="Никола Алексеев" userId="ba66283bcb01e904" providerId="LiveId" clId="{D92BEB4E-F9A8-417D-A204-0117A5134215}" dt="2018-04-19T20:20:22.167" v="3509" actId="14100"/>
          <ac:spMkLst>
            <pc:docMk/>
            <pc:sldMk cId="473285711" sldId="409"/>
            <ac:spMk id="36" creationId="{B85C25B8-FA42-457E-8616-569EF35B03C2}"/>
          </ac:spMkLst>
        </pc:spChg>
        <pc:spChg chg="add mod">
          <ac:chgData name="Никола Алексеев" userId="ba66283bcb01e904" providerId="LiveId" clId="{D92BEB4E-F9A8-417D-A204-0117A5134215}" dt="2018-04-19T20:20:29.708" v="3529" actId="20577"/>
          <ac:spMkLst>
            <pc:docMk/>
            <pc:sldMk cId="473285711" sldId="409"/>
            <ac:spMk id="38" creationId="{77840115-58B9-430F-A2A8-0D9348FF8E77}"/>
          </ac:spMkLst>
        </pc:spChg>
        <pc:spChg chg="add mod">
          <ac:chgData name="Никола Алексеев" userId="ba66283bcb01e904" providerId="LiveId" clId="{D92BEB4E-F9A8-417D-A204-0117A5134215}" dt="2018-04-19T20:20:51.627" v="3571" actId="20577"/>
          <ac:spMkLst>
            <pc:docMk/>
            <pc:sldMk cId="473285711" sldId="409"/>
            <ac:spMk id="39" creationId="{26D2A5CF-0710-4B94-A418-44697579D285}"/>
          </ac:spMkLst>
        </pc:spChg>
        <pc:spChg chg="add mod">
          <ac:chgData name="Никола Алексеев" userId="ba66283bcb01e904" providerId="LiveId" clId="{D92BEB4E-F9A8-417D-A204-0117A5134215}" dt="2018-04-19T20:21:23.876" v="3584" actId="1076"/>
          <ac:spMkLst>
            <pc:docMk/>
            <pc:sldMk cId="473285711" sldId="409"/>
            <ac:spMk id="40" creationId="{F853AD26-4212-4F52-80E4-FD77D1C42C9A}"/>
          </ac:spMkLst>
        </pc:spChg>
        <pc:spChg chg="add mod">
          <ac:chgData name="Никола Алексеев" userId="ba66283bcb01e904" providerId="LiveId" clId="{D92BEB4E-F9A8-417D-A204-0117A5134215}" dt="2018-04-19T20:22:55.160" v="3636" actId="14100"/>
          <ac:spMkLst>
            <pc:docMk/>
            <pc:sldMk cId="473285711" sldId="409"/>
            <ac:spMk id="42" creationId="{3D917DDB-EC8D-4C16-8E81-7212D6E410DC}"/>
          </ac:spMkLst>
        </pc:spChg>
        <pc:spChg chg="add mod">
          <ac:chgData name="Никола Алексеев" userId="ba66283bcb01e904" providerId="LiveId" clId="{D92BEB4E-F9A8-417D-A204-0117A5134215}" dt="2018-04-19T20:22:04.855" v="3634" actId="20577"/>
          <ac:spMkLst>
            <pc:docMk/>
            <pc:sldMk cId="473285711" sldId="409"/>
            <ac:spMk id="44" creationId="{89354981-2E52-4175-83BF-F6EEE0B7F602}"/>
          </ac:spMkLst>
        </pc:spChg>
        <pc:spChg chg="add mod">
          <ac:chgData name="Никола Алексеев" userId="ba66283bcb01e904" providerId="LiveId" clId="{D92BEB4E-F9A8-417D-A204-0117A5134215}" dt="2018-04-19T20:23:44.820" v="3712" actId="14100"/>
          <ac:spMkLst>
            <pc:docMk/>
            <pc:sldMk cId="473285711" sldId="409"/>
            <ac:spMk id="46" creationId="{9FF17033-7763-440E-B8B7-8BF0CA9A425E}"/>
          </ac:spMkLst>
        </pc:spChg>
        <pc:spChg chg="add mod">
          <ac:chgData name="Никола Алексеев" userId="ba66283bcb01e904" providerId="LiveId" clId="{D92BEB4E-F9A8-417D-A204-0117A5134215}" dt="2018-04-19T20:23:52.265" v="3714" actId="14100"/>
          <ac:spMkLst>
            <pc:docMk/>
            <pc:sldMk cId="473285711" sldId="409"/>
            <ac:spMk id="47" creationId="{D2BB37B8-DE91-4DB6-A397-E8A41D156F71}"/>
          </ac:spMkLst>
        </pc:spChg>
        <pc:picChg chg="add mod">
          <ac:chgData name="Никола Алексеев" userId="ba66283bcb01e904" providerId="LiveId" clId="{D92BEB4E-F9A8-417D-A204-0117A5134215}" dt="2018-04-19T20:09:57.608" v="3293" actId="14100"/>
          <ac:picMkLst>
            <pc:docMk/>
            <pc:sldMk cId="473285711" sldId="409"/>
            <ac:picMk id="2" creationId="{6842DA5A-06DB-4081-A2A7-0FB22C9F6D28}"/>
          </ac:picMkLst>
        </pc:picChg>
        <pc:picChg chg="del">
          <ac:chgData name="Никола Алексеев" userId="ba66283bcb01e904" providerId="LiveId" clId="{D92BEB4E-F9A8-417D-A204-0117A5134215}" dt="2018-04-19T20:01:32.575" v="3247" actId="478"/>
          <ac:picMkLst>
            <pc:docMk/>
            <pc:sldMk cId="473285711" sldId="409"/>
            <ac:picMk id="18" creationId="{6B5CE33A-D449-4841-A0A0-EF5726EB1792}"/>
          </ac:picMkLst>
        </pc:picChg>
        <pc:cxnChg chg="add mod">
          <ac:chgData name="Никола Алексеев" userId="ba66283bcb01e904" providerId="LiveId" clId="{D92BEB4E-F9A8-417D-A204-0117A5134215}" dt="2018-04-19T20:10:17.579" v="3319" actId="1036"/>
          <ac:cxnSpMkLst>
            <pc:docMk/>
            <pc:sldMk cId="473285711" sldId="409"/>
            <ac:cxnSpMk id="4" creationId="{2B9009A5-A745-402F-A245-4EB02C248739}"/>
          </ac:cxnSpMkLst>
        </pc:cxnChg>
        <pc:cxnChg chg="add mod">
          <ac:chgData name="Никола Алексеев" userId="ba66283bcb01e904" providerId="LiveId" clId="{D92BEB4E-F9A8-417D-A204-0117A5134215}" dt="2018-04-19T20:23:13.146" v="3638" actId="1076"/>
          <ac:cxnSpMkLst>
            <pc:docMk/>
            <pc:sldMk cId="473285711" sldId="409"/>
            <ac:cxnSpMk id="13" creationId="{3D803E15-E0DA-448A-8462-1963ACD4B94D}"/>
          </ac:cxnSpMkLst>
        </pc:cxnChg>
        <pc:cxnChg chg="add mod">
          <ac:chgData name="Никола Алексеев" userId="ba66283bcb01e904" providerId="LiveId" clId="{D92BEB4E-F9A8-417D-A204-0117A5134215}" dt="2018-04-19T20:10:07.694" v="3303" actId="1037"/>
          <ac:cxnSpMkLst>
            <pc:docMk/>
            <pc:sldMk cId="473285711" sldId="409"/>
            <ac:cxnSpMk id="16" creationId="{E450AA0C-4802-4364-980E-86E59FE7285D}"/>
          </ac:cxnSpMkLst>
        </pc:cxnChg>
        <pc:cxnChg chg="add mod">
          <ac:chgData name="Никола Алексеев" userId="ba66283bcb01e904" providerId="LiveId" clId="{D92BEB4E-F9A8-417D-A204-0117A5134215}" dt="2018-04-19T20:09:13.331" v="3284" actId="571"/>
          <ac:cxnSpMkLst>
            <pc:docMk/>
            <pc:sldMk cId="473285711" sldId="409"/>
            <ac:cxnSpMk id="20" creationId="{6171B098-6DFF-4647-A5AE-E98FCFB25CF6}"/>
          </ac:cxnSpMkLst>
        </pc:cxnChg>
        <pc:cxnChg chg="add mod">
          <ac:chgData name="Никола Алексеев" userId="ba66283bcb01e904" providerId="LiveId" clId="{D92BEB4E-F9A8-417D-A204-0117A5134215}" dt="2018-04-19T20:10:22.394" v="3321" actId="1076"/>
          <ac:cxnSpMkLst>
            <pc:docMk/>
            <pc:sldMk cId="473285711" sldId="409"/>
            <ac:cxnSpMk id="21" creationId="{AE61C09B-2B71-412B-9B36-01657B108056}"/>
          </ac:cxnSpMkLst>
        </pc:cxnChg>
        <pc:cxnChg chg="add mod">
          <ac:chgData name="Никола Алексеев" userId="ba66283bcb01e904" providerId="LiveId" clId="{D92BEB4E-F9A8-417D-A204-0117A5134215}" dt="2018-04-19T20:10:03.354" v="3299" actId="1035"/>
          <ac:cxnSpMkLst>
            <pc:docMk/>
            <pc:sldMk cId="473285711" sldId="409"/>
            <ac:cxnSpMk id="22" creationId="{1A806A76-490F-49D8-A11C-2C6E22BFFFE1}"/>
          </ac:cxnSpMkLst>
        </pc:cxnChg>
        <pc:cxnChg chg="add mod">
          <ac:chgData name="Никола Алексеев" userId="ba66283bcb01e904" providerId="LiveId" clId="{D92BEB4E-F9A8-417D-A204-0117A5134215}" dt="2018-04-19T20:20:11.142" v="3483" actId="14100"/>
          <ac:cxnSpMkLst>
            <pc:docMk/>
            <pc:sldMk cId="473285711" sldId="409"/>
            <ac:cxnSpMk id="26" creationId="{E058A907-97B0-4B56-97E4-548AC0C6FBB0}"/>
          </ac:cxnSpMkLst>
        </pc:cxnChg>
        <pc:cxnChg chg="add mod">
          <ac:chgData name="Никола Алексеев" userId="ba66283bcb01e904" providerId="LiveId" clId="{D92BEB4E-F9A8-417D-A204-0117A5134215}" dt="2018-04-19T20:11:04.068" v="3331" actId="1582"/>
          <ac:cxnSpMkLst>
            <pc:docMk/>
            <pc:sldMk cId="473285711" sldId="409"/>
            <ac:cxnSpMk id="28" creationId="{75364755-A2C5-4579-AF15-9BDBFB741A89}"/>
          </ac:cxnSpMkLst>
        </pc:cxnChg>
        <pc:cxnChg chg="add mod">
          <ac:chgData name="Никола Алексеев" userId="ba66283bcb01e904" providerId="LiveId" clId="{D92BEB4E-F9A8-417D-A204-0117A5134215}" dt="2018-04-19T20:11:50.840" v="3334" actId="14100"/>
          <ac:cxnSpMkLst>
            <pc:docMk/>
            <pc:sldMk cId="473285711" sldId="409"/>
            <ac:cxnSpMk id="29" creationId="{21BCFBBD-DBC1-487A-91C7-EF4D3CAECB43}"/>
          </ac:cxnSpMkLst>
        </pc:cxnChg>
        <pc:cxnChg chg="add mod">
          <ac:chgData name="Никола Алексеев" userId="ba66283bcb01e904" providerId="LiveId" clId="{D92BEB4E-F9A8-417D-A204-0117A5134215}" dt="2018-04-19T20:11:18.375" v="3333" actId="14100"/>
          <ac:cxnSpMkLst>
            <pc:docMk/>
            <pc:sldMk cId="473285711" sldId="409"/>
            <ac:cxnSpMk id="30" creationId="{D13DEAF6-C64A-41CC-A86E-DF1BC66F1F80}"/>
          </ac:cxnSpMkLst>
        </pc:cxnChg>
        <pc:cxnChg chg="add mod">
          <ac:chgData name="Никола Алексеев" userId="ba66283bcb01e904" providerId="LiveId" clId="{D92BEB4E-F9A8-417D-A204-0117A5134215}" dt="2018-04-19T20:21:55.325" v="3603" actId="14100"/>
          <ac:cxnSpMkLst>
            <pc:docMk/>
            <pc:sldMk cId="473285711" sldId="409"/>
            <ac:cxnSpMk id="41" creationId="{80C1F17F-2DB8-4811-90E6-39BB865B0218}"/>
          </ac:cxnSpMkLst>
        </pc:cxnChg>
        <pc:cxnChg chg="add mod">
          <ac:chgData name="Никола Алексеев" userId="ba66283bcb01e904" providerId="LiveId" clId="{D92BEB4E-F9A8-417D-A204-0117A5134215}" dt="2018-04-19T20:23:18.485" v="3653" actId="1037"/>
          <ac:cxnSpMkLst>
            <pc:docMk/>
            <pc:sldMk cId="473285711" sldId="409"/>
            <ac:cxnSpMk id="45" creationId="{36D704B4-7BEB-4F72-B291-AD54F074B19C}"/>
          </ac:cxnSpMkLst>
        </pc:cxnChg>
      </pc:sldChg>
      <pc:sldChg chg="add del">
        <pc:chgData name="Никола Алексеев" userId="ba66283bcb01e904" providerId="LiveId" clId="{D92BEB4E-F9A8-417D-A204-0117A5134215}" dt="2018-04-19T20:26:32.213" v="3746" actId="2696"/>
        <pc:sldMkLst>
          <pc:docMk/>
          <pc:sldMk cId="523798152" sldId="410"/>
        </pc:sldMkLst>
      </pc:sldChg>
      <pc:sldChg chg="addSp delSp modSp add">
        <pc:chgData name="Никола Алексеев" userId="ba66283bcb01e904" providerId="LiveId" clId="{D92BEB4E-F9A8-417D-A204-0117A5134215}" dt="2018-04-19T20:36:56.198" v="4601"/>
        <pc:sldMkLst>
          <pc:docMk/>
          <pc:sldMk cId="1498499657" sldId="410"/>
        </pc:sldMkLst>
        <pc:spChg chg="mod">
          <ac:chgData name="Никола Алексеев" userId="ba66283bcb01e904" providerId="LiveId" clId="{D92BEB4E-F9A8-417D-A204-0117A5134215}" dt="2018-04-19T20:28:03.796" v="3967" actId="20577"/>
          <ac:spMkLst>
            <pc:docMk/>
            <pc:sldMk cId="1498499657" sldId="410"/>
            <ac:spMk id="17" creationId="{57EEF9DA-B973-460A-AFC2-F620D101C43E}"/>
          </ac:spMkLst>
        </pc:spChg>
        <pc:spChg chg="del">
          <ac:chgData name="Никола Алексеев" userId="ba66283bcb01e904" providerId="LiveId" clId="{D92BEB4E-F9A8-417D-A204-0117A5134215}" dt="2018-04-19T20:26:38.600" v="3748" actId="478"/>
          <ac:spMkLst>
            <pc:docMk/>
            <pc:sldMk cId="1498499657" sldId="410"/>
            <ac:spMk id="33" creationId="{8D772042-A6E8-488A-8A21-703DDDC016F9}"/>
          </ac:spMkLst>
        </pc:spChg>
        <pc:spChg chg="del">
          <ac:chgData name="Никола Алексеев" userId="ba66283bcb01e904" providerId="LiveId" clId="{D92BEB4E-F9A8-417D-A204-0117A5134215}" dt="2018-04-19T20:26:38.600" v="3748" actId="478"/>
          <ac:spMkLst>
            <pc:docMk/>
            <pc:sldMk cId="1498499657" sldId="410"/>
            <ac:spMk id="34" creationId="{9C4DB5EE-E887-42D3-8681-0FF499F915E7}"/>
          </ac:spMkLst>
        </pc:spChg>
        <pc:spChg chg="del">
          <ac:chgData name="Никола Алексеев" userId="ba66283bcb01e904" providerId="LiveId" clId="{D92BEB4E-F9A8-417D-A204-0117A5134215}" dt="2018-04-19T20:26:38.600" v="3748" actId="478"/>
          <ac:spMkLst>
            <pc:docMk/>
            <pc:sldMk cId="1498499657" sldId="410"/>
            <ac:spMk id="35" creationId="{461ABE92-4C65-453F-B3B9-3E9B796C0EAB}"/>
          </ac:spMkLst>
        </pc:spChg>
        <pc:spChg chg="del">
          <ac:chgData name="Никола Алексеев" userId="ba66283bcb01e904" providerId="LiveId" clId="{D92BEB4E-F9A8-417D-A204-0117A5134215}" dt="2018-04-19T20:26:38.600" v="3748" actId="478"/>
          <ac:spMkLst>
            <pc:docMk/>
            <pc:sldMk cId="1498499657" sldId="410"/>
            <ac:spMk id="36" creationId="{B85C25B8-FA42-457E-8616-569EF35B03C2}"/>
          </ac:spMkLst>
        </pc:spChg>
        <pc:spChg chg="del">
          <ac:chgData name="Никола Алексеев" userId="ba66283bcb01e904" providerId="LiveId" clId="{D92BEB4E-F9A8-417D-A204-0117A5134215}" dt="2018-04-19T20:26:38.600" v="3748" actId="478"/>
          <ac:spMkLst>
            <pc:docMk/>
            <pc:sldMk cId="1498499657" sldId="410"/>
            <ac:spMk id="38" creationId="{77840115-58B9-430F-A2A8-0D9348FF8E77}"/>
          </ac:spMkLst>
        </pc:spChg>
        <pc:spChg chg="del">
          <ac:chgData name="Никола Алексеев" userId="ba66283bcb01e904" providerId="LiveId" clId="{D92BEB4E-F9A8-417D-A204-0117A5134215}" dt="2018-04-19T20:26:38.600" v="3748" actId="478"/>
          <ac:spMkLst>
            <pc:docMk/>
            <pc:sldMk cId="1498499657" sldId="410"/>
            <ac:spMk id="39" creationId="{26D2A5CF-0710-4B94-A418-44697579D285}"/>
          </ac:spMkLst>
        </pc:spChg>
        <pc:spChg chg="del">
          <ac:chgData name="Никола Алексеев" userId="ba66283bcb01e904" providerId="LiveId" clId="{D92BEB4E-F9A8-417D-A204-0117A5134215}" dt="2018-04-19T20:26:38.600" v="3748" actId="478"/>
          <ac:spMkLst>
            <pc:docMk/>
            <pc:sldMk cId="1498499657" sldId="410"/>
            <ac:spMk id="40" creationId="{F853AD26-4212-4F52-80E4-FD77D1C42C9A}"/>
          </ac:spMkLst>
        </pc:spChg>
        <pc:spChg chg="del">
          <ac:chgData name="Никола Алексеев" userId="ba66283bcb01e904" providerId="LiveId" clId="{D92BEB4E-F9A8-417D-A204-0117A5134215}" dt="2018-04-19T20:26:38.600" v="3748" actId="478"/>
          <ac:spMkLst>
            <pc:docMk/>
            <pc:sldMk cId="1498499657" sldId="410"/>
            <ac:spMk id="42" creationId="{3D917DDB-EC8D-4C16-8E81-7212D6E410DC}"/>
          </ac:spMkLst>
        </pc:spChg>
        <pc:spChg chg="del">
          <ac:chgData name="Никола Алексеев" userId="ba66283bcb01e904" providerId="LiveId" clId="{D92BEB4E-F9A8-417D-A204-0117A5134215}" dt="2018-04-19T20:26:38.600" v="3748" actId="478"/>
          <ac:spMkLst>
            <pc:docMk/>
            <pc:sldMk cId="1498499657" sldId="410"/>
            <ac:spMk id="44" creationId="{89354981-2E52-4175-83BF-F6EEE0B7F602}"/>
          </ac:spMkLst>
        </pc:spChg>
        <pc:spChg chg="del">
          <ac:chgData name="Никола Алексеев" userId="ba66283bcb01e904" providerId="LiveId" clId="{D92BEB4E-F9A8-417D-A204-0117A5134215}" dt="2018-04-19T20:26:38.600" v="3748" actId="478"/>
          <ac:spMkLst>
            <pc:docMk/>
            <pc:sldMk cId="1498499657" sldId="410"/>
            <ac:spMk id="46" creationId="{9FF17033-7763-440E-B8B7-8BF0CA9A425E}"/>
          </ac:spMkLst>
        </pc:spChg>
        <pc:spChg chg="del">
          <ac:chgData name="Никола Алексеев" userId="ba66283bcb01e904" providerId="LiveId" clId="{D92BEB4E-F9A8-417D-A204-0117A5134215}" dt="2018-04-19T20:26:38.600" v="3748" actId="478"/>
          <ac:spMkLst>
            <pc:docMk/>
            <pc:sldMk cId="1498499657" sldId="410"/>
            <ac:spMk id="47" creationId="{D2BB37B8-DE91-4DB6-A397-E8A41D156F71}"/>
          </ac:spMkLst>
        </pc:spChg>
        <pc:spChg chg="add mod">
          <ac:chgData name="Никола Алексеев" userId="ba66283bcb01e904" providerId="LiveId" clId="{D92BEB4E-F9A8-417D-A204-0117A5134215}" dt="2018-04-19T20:30:47.182" v="4069" actId="121"/>
          <ac:spMkLst>
            <pc:docMk/>
            <pc:sldMk cId="1498499657" sldId="410"/>
            <ac:spMk id="56" creationId="{41768F50-542F-41C5-BC36-FE86CF13B986}"/>
          </ac:spMkLst>
        </pc:spChg>
        <pc:spChg chg="add mod">
          <ac:chgData name="Никола Алексеев" userId="ba66283bcb01e904" providerId="LiveId" clId="{D92BEB4E-F9A8-417D-A204-0117A5134215}" dt="2018-04-19T20:31:23.857" v="4126" actId="14100"/>
          <ac:spMkLst>
            <pc:docMk/>
            <pc:sldMk cId="1498499657" sldId="410"/>
            <ac:spMk id="57" creationId="{BAFFD67B-306F-4491-8B16-E7A4280ACEE4}"/>
          </ac:spMkLst>
        </pc:spChg>
        <pc:spChg chg="add mod">
          <ac:chgData name="Никола Алексеев" userId="ba66283bcb01e904" providerId="LiveId" clId="{D92BEB4E-F9A8-417D-A204-0117A5134215}" dt="2018-04-19T20:31:50.361" v="4176" actId="20577"/>
          <ac:spMkLst>
            <pc:docMk/>
            <pc:sldMk cId="1498499657" sldId="410"/>
            <ac:spMk id="58" creationId="{E1BEB08B-9848-47A0-91AA-422E655F553B}"/>
          </ac:spMkLst>
        </pc:spChg>
        <pc:spChg chg="add mod">
          <ac:chgData name="Никола Алексеев" userId="ba66283bcb01e904" providerId="LiveId" clId="{D92BEB4E-F9A8-417D-A204-0117A5134215}" dt="2018-04-19T20:32:07.501" v="4227" actId="20577"/>
          <ac:spMkLst>
            <pc:docMk/>
            <pc:sldMk cId="1498499657" sldId="410"/>
            <ac:spMk id="59" creationId="{A0CE71AD-209C-4FCF-9C75-0B394C71C8E4}"/>
          </ac:spMkLst>
        </pc:spChg>
        <pc:spChg chg="add mod">
          <ac:chgData name="Никола Алексеев" userId="ba66283bcb01e904" providerId="LiveId" clId="{D92BEB4E-F9A8-417D-A204-0117A5134215}" dt="2018-04-19T20:32:30.628" v="4286" actId="20577"/>
          <ac:spMkLst>
            <pc:docMk/>
            <pc:sldMk cId="1498499657" sldId="410"/>
            <ac:spMk id="60" creationId="{51936B59-725C-4759-AD26-B0851C8FAC14}"/>
          </ac:spMkLst>
        </pc:spChg>
        <pc:spChg chg="add mod">
          <ac:chgData name="Никола Алексеев" userId="ba66283bcb01e904" providerId="LiveId" clId="{D92BEB4E-F9A8-417D-A204-0117A5134215}" dt="2018-04-19T20:32:43.421" v="4308" actId="20577"/>
          <ac:spMkLst>
            <pc:docMk/>
            <pc:sldMk cId="1498499657" sldId="410"/>
            <ac:spMk id="61" creationId="{E3CB71DC-3E8B-4A08-82E8-771FCC8B9D9C}"/>
          </ac:spMkLst>
        </pc:spChg>
        <pc:spChg chg="add mod">
          <ac:chgData name="Никола Алексеев" userId="ba66283bcb01e904" providerId="LiveId" clId="{D92BEB4E-F9A8-417D-A204-0117A5134215}" dt="2018-04-19T20:32:56.431" v="4329" actId="1076"/>
          <ac:spMkLst>
            <pc:docMk/>
            <pc:sldMk cId="1498499657" sldId="410"/>
            <ac:spMk id="62" creationId="{B5B06729-3545-4D88-95FC-1EF0B6CD2B2F}"/>
          </ac:spMkLst>
        </pc:spChg>
        <pc:spChg chg="add mod">
          <ac:chgData name="Никола Алексеев" userId="ba66283bcb01e904" providerId="LiveId" clId="{D92BEB4E-F9A8-417D-A204-0117A5134215}" dt="2018-04-19T20:33:52.935" v="4451" actId="1076"/>
          <ac:spMkLst>
            <pc:docMk/>
            <pc:sldMk cId="1498499657" sldId="410"/>
            <ac:spMk id="63" creationId="{CA226445-0333-420E-96DA-03F8F2D376AC}"/>
          </ac:spMkLst>
        </pc:spChg>
        <pc:graphicFrameChg chg="add del mod">
          <ac:chgData name="Никола Алексеев" userId="ba66283bcb01e904" providerId="LiveId" clId="{D92BEB4E-F9A8-417D-A204-0117A5134215}" dt="2018-04-19T20:36:56.198" v="4601"/>
          <ac:graphicFrameMkLst>
            <pc:docMk/>
            <pc:sldMk cId="1498499657" sldId="410"/>
            <ac:graphicFrameMk id="6" creationId="{DA81D960-5C5D-4A2B-9976-FDE4BE353175}"/>
          </ac:graphicFrameMkLst>
        </pc:graphicFrameChg>
        <pc:picChg chg="del">
          <ac:chgData name="Никола Алексеев" userId="ba66283bcb01e904" providerId="LiveId" clId="{D92BEB4E-F9A8-417D-A204-0117A5134215}" dt="2018-04-19T20:26:38.600" v="3748" actId="478"/>
          <ac:picMkLst>
            <pc:docMk/>
            <pc:sldMk cId="1498499657" sldId="410"/>
            <ac:picMk id="2" creationId="{6842DA5A-06DB-4081-A2A7-0FB22C9F6D28}"/>
          </ac:picMkLst>
        </pc:picChg>
        <pc:picChg chg="add mod">
          <ac:chgData name="Никола Алексеев" userId="ba66283bcb01e904" providerId="LiveId" clId="{D92BEB4E-F9A8-417D-A204-0117A5134215}" dt="2018-04-19T20:26:49.493" v="3753" actId="14100"/>
          <ac:picMkLst>
            <pc:docMk/>
            <pc:sldMk cId="1498499657" sldId="410"/>
            <ac:picMk id="3" creationId="{DE60870A-7471-4C07-B3C5-CF267AED8EC3}"/>
          </ac:picMkLst>
        </pc:picChg>
        <pc:cxnChg chg="del">
          <ac:chgData name="Никола Алексеев" userId="ba66283bcb01e904" providerId="LiveId" clId="{D92BEB4E-F9A8-417D-A204-0117A5134215}" dt="2018-04-19T20:26:38.600" v="3748" actId="478"/>
          <ac:cxnSpMkLst>
            <pc:docMk/>
            <pc:sldMk cId="1498499657" sldId="410"/>
            <ac:cxnSpMk id="4" creationId="{2B9009A5-A745-402F-A245-4EB02C248739}"/>
          </ac:cxnSpMkLst>
        </pc:cxnChg>
        <pc:cxnChg chg="del">
          <ac:chgData name="Никола Алексеев" userId="ba66283bcb01e904" providerId="LiveId" clId="{D92BEB4E-F9A8-417D-A204-0117A5134215}" dt="2018-04-19T20:26:38.600" v="3748" actId="478"/>
          <ac:cxnSpMkLst>
            <pc:docMk/>
            <pc:sldMk cId="1498499657" sldId="410"/>
            <ac:cxnSpMk id="13" creationId="{3D803E15-E0DA-448A-8462-1963ACD4B94D}"/>
          </ac:cxnSpMkLst>
        </pc:cxnChg>
        <pc:cxnChg chg="del">
          <ac:chgData name="Никола Алексеев" userId="ba66283bcb01e904" providerId="LiveId" clId="{D92BEB4E-F9A8-417D-A204-0117A5134215}" dt="2018-04-19T20:26:38.600" v="3748" actId="478"/>
          <ac:cxnSpMkLst>
            <pc:docMk/>
            <pc:sldMk cId="1498499657" sldId="410"/>
            <ac:cxnSpMk id="16" creationId="{E450AA0C-4802-4364-980E-86E59FE7285D}"/>
          </ac:cxnSpMkLst>
        </pc:cxnChg>
        <pc:cxnChg chg="del">
          <ac:chgData name="Никола Алексеев" userId="ba66283bcb01e904" providerId="LiveId" clId="{D92BEB4E-F9A8-417D-A204-0117A5134215}" dt="2018-04-19T20:26:38.600" v="3748" actId="478"/>
          <ac:cxnSpMkLst>
            <pc:docMk/>
            <pc:sldMk cId="1498499657" sldId="410"/>
            <ac:cxnSpMk id="21" creationId="{AE61C09B-2B71-412B-9B36-01657B108056}"/>
          </ac:cxnSpMkLst>
        </pc:cxnChg>
        <pc:cxnChg chg="del">
          <ac:chgData name="Никола Алексеев" userId="ba66283bcb01e904" providerId="LiveId" clId="{D92BEB4E-F9A8-417D-A204-0117A5134215}" dt="2018-04-19T20:26:38.600" v="3748" actId="478"/>
          <ac:cxnSpMkLst>
            <pc:docMk/>
            <pc:sldMk cId="1498499657" sldId="410"/>
            <ac:cxnSpMk id="22" creationId="{1A806A76-490F-49D8-A11C-2C6E22BFFFE1}"/>
          </ac:cxnSpMkLst>
        </pc:cxnChg>
        <pc:cxnChg chg="del">
          <ac:chgData name="Никола Алексеев" userId="ba66283bcb01e904" providerId="LiveId" clId="{D92BEB4E-F9A8-417D-A204-0117A5134215}" dt="2018-04-19T20:26:38.600" v="3748" actId="478"/>
          <ac:cxnSpMkLst>
            <pc:docMk/>
            <pc:sldMk cId="1498499657" sldId="410"/>
            <ac:cxnSpMk id="26" creationId="{E058A907-97B0-4B56-97E4-548AC0C6FBB0}"/>
          </ac:cxnSpMkLst>
        </pc:cxnChg>
        <pc:cxnChg chg="del">
          <ac:chgData name="Никола Алексеев" userId="ba66283bcb01e904" providerId="LiveId" clId="{D92BEB4E-F9A8-417D-A204-0117A5134215}" dt="2018-04-19T20:26:38.600" v="3748" actId="478"/>
          <ac:cxnSpMkLst>
            <pc:docMk/>
            <pc:sldMk cId="1498499657" sldId="410"/>
            <ac:cxnSpMk id="28" creationId="{75364755-A2C5-4579-AF15-9BDBFB741A89}"/>
          </ac:cxnSpMkLst>
        </pc:cxnChg>
        <pc:cxnChg chg="del">
          <ac:chgData name="Никола Алексеев" userId="ba66283bcb01e904" providerId="LiveId" clId="{D92BEB4E-F9A8-417D-A204-0117A5134215}" dt="2018-04-19T20:26:38.600" v="3748" actId="478"/>
          <ac:cxnSpMkLst>
            <pc:docMk/>
            <pc:sldMk cId="1498499657" sldId="410"/>
            <ac:cxnSpMk id="29" creationId="{21BCFBBD-DBC1-487A-91C7-EF4D3CAECB43}"/>
          </ac:cxnSpMkLst>
        </pc:cxnChg>
        <pc:cxnChg chg="del">
          <ac:chgData name="Никола Алексеев" userId="ba66283bcb01e904" providerId="LiveId" clId="{D92BEB4E-F9A8-417D-A204-0117A5134215}" dt="2018-04-19T20:26:38.600" v="3748" actId="478"/>
          <ac:cxnSpMkLst>
            <pc:docMk/>
            <pc:sldMk cId="1498499657" sldId="410"/>
            <ac:cxnSpMk id="30" creationId="{D13DEAF6-C64A-41CC-A86E-DF1BC66F1F80}"/>
          </ac:cxnSpMkLst>
        </pc:cxnChg>
        <pc:cxnChg chg="add mod">
          <ac:chgData name="Никола Алексеев" userId="ba66283bcb01e904" providerId="LiveId" clId="{D92BEB4E-F9A8-417D-A204-0117A5134215}" dt="2018-04-19T20:28:23.865" v="3969" actId="1076"/>
          <ac:cxnSpMkLst>
            <pc:docMk/>
            <pc:sldMk cId="1498499657" sldId="410"/>
            <ac:cxnSpMk id="31" creationId="{356E2D00-1266-40CE-9173-6C8D6A0D1505}"/>
          </ac:cxnSpMkLst>
        </pc:cxnChg>
        <pc:cxnChg chg="add mod">
          <ac:chgData name="Никола Алексеев" userId="ba66283bcb01e904" providerId="LiveId" clId="{D92BEB4E-F9A8-417D-A204-0117A5134215}" dt="2018-04-19T20:28:30.279" v="3971" actId="14100"/>
          <ac:cxnSpMkLst>
            <pc:docMk/>
            <pc:sldMk cId="1498499657" sldId="410"/>
            <ac:cxnSpMk id="32" creationId="{22FBF5B6-F6A6-4CC3-A67B-729FF4782BDE}"/>
          </ac:cxnSpMkLst>
        </pc:cxnChg>
        <pc:cxnChg chg="add mod">
          <ac:chgData name="Никола Алексеев" userId="ba66283bcb01e904" providerId="LiveId" clId="{D92BEB4E-F9A8-417D-A204-0117A5134215}" dt="2018-04-19T20:28:37.899" v="3980" actId="1036"/>
          <ac:cxnSpMkLst>
            <pc:docMk/>
            <pc:sldMk cId="1498499657" sldId="410"/>
            <ac:cxnSpMk id="37" creationId="{D64CE94C-A2B3-4232-8586-0007FC3C8CF0}"/>
          </ac:cxnSpMkLst>
        </pc:cxnChg>
        <pc:cxnChg chg="del">
          <ac:chgData name="Никола Алексеев" userId="ba66283bcb01e904" providerId="LiveId" clId="{D92BEB4E-F9A8-417D-A204-0117A5134215}" dt="2018-04-19T20:26:38.600" v="3748" actId="478"/>
          <ac:cxnSpMkLst>
            <pc:docMk/>
            <pc:sldMk cId="1498499657" sldId="410"/>
            <ac:cxnSpMk id="41" creationId="{80C1F17F-2DB8-4811-90E6-39BB865B0218}"/>
          </ac:cxnSpMkLst>
        </pc:cxnChg>
        <pc:cxnChg chg="add mod">
          <ac:chgData name="Никола Алексеев" userId="ba66283bcb01e904" providerId="LiveId" clId="{D92BEB4E-F9A8-417D-A204-0117A5134215}" dt="2018-04-19T20:28:45.448" v="3986" actId="1035"/>
          <ac:cxnSpMkLst>
            <pc:docMk/>
            <pc:sldMk cId="1498499657" sldId="410"/>
            <ac:cxnSpMk id="43" creationId="{6028BD91-C0C8-4029-BCE2-7A1A89D8698F}"/>
          </ac:cxnSpMkLst>
        </pc:cxnChg>
        <pc:cxnChg chg="del">
          <ac:chgData name="Никола Алексеев" userId="ba66283bcb01e904" providerId="LiveId" clId="{D92BEB4E-F9A8-417D-A204-0117A5134215}" dt="2018-04-19T20:26:38.600" v="3748" actId="478"/>
          <ac:cxnSpMkLst>
            <pc:docMk/>
            <pc:sldMk cId="1498499657" sldId="410"/>
            <ac:cxnSpMk id="45" creationId="{36D704B4-7BEB-4F72-B291-AD54F074B19C}"/>
          </ac:cxnSpMkLst>
        </pc:cxnChg>
        <pc:cxnChg chg="add mod">
          <ac:chgData name="Никола Алексеев" userId="ba66283bcb01e904" providerId="LiveId" clId="{D92BEB4E-F9A8-417D-A204-0117A5134215}" dt="2018-04-19T20:28:48.680" v="3987" actId="571"/>
          <ac:cxnSpMkLst>
            <pc:docMk/>
            <pc:sldMk cId="1498499657" sldId="410"/>
            <ac:cxnSpMk id="48" creationId="{8A8D267F-3839-4F3D-AD99-17DF58A9978E}"/>
          </ac:cxnSpMkLst>
        </pc:cxnChg>
        <pc:cxnChg chg="add mod">
          <ac:chgData name="Никола Алексеев" userId="ba66283bcb01e904" providerId="LiveId" clId="{D92BEB4E-F9A8-417D-A204-0117A5134215}" dt="2018-04-19T20:28:51.614" v="3989" actId="571"/>
          <ac:cxnSpMkLst>
            <pc:docMk/>
            <pc:sldMk cId="1498499657" sldId="410"/>
            <ac:cxnSpMk id="49" creationId="{63405E43-0C6D-43B7-AB7B-66C3E67FDDBB}"/>
          </ac:cxnSpMkLst>
        </pc:cxnChg>
        <pc:cxnChg chg="add mod">
          <ac:chgData name="Никола Алексеев" userId="ba66283bcb01e904" providerId="LiveId" clId="{D92BEB4E-F9A8-417D-A204-0117A5134215}" dt="2018-04-19T20:28:53.256" v="3991" actId="571"/>
          <ac:cxnSpMkLst>
            <pc:docMk/>
            <pc:sldMk cId="1498499657" sldId="410"/>
            <ac:cxnSpMk id="50" creationId="{0819DCEE-6BF9-4FE0-B4AB-0C466F7E5DB5}"/>
          </ac:cxnSpMkLst>
        </pc:cxnChg>
        <pc:cxnChg chg="add mod">
          <ac:chgData name="Никола Алексеев" userId="ba66283bcb01e904" providerId="LiveId" clId="{D92BEB4E-F9A8-417D-A204-0117A5134215}" dt="2018-04-19T20:28:53.256" v="3991" actId="571"/>
          <ac:cxnSpMkLst>
            <pc:docMk/>
            <pc:sldMk cId="1498499657" sldId="410"/>
            <ac:cxnSpMk id="51" creationId="{66565AE7-F1F6-40C8-BC4C-2D54F127C11B}"/>
          </ac:cxnSpMkLst>
        </pc:cxnChg>
        <pc:cxnChg chg="add mod">
          <ac:chgData name="Никола Алексеев" userId="ba66283bcb01e904" providerId="LiveId" clId="{D92BEB4E-F9A8-417D-A204-0117A5134215}" dt="2018-04-19T20:28:56.013" v="3992" actId="571"/>
          <ac:cxnSpMkLst>
            <pc:docMk/>
            <pc:sldMk cId="1498499657" sldId="410"/>
            <ac:cxnSpMk id="52" creationId="{8C4752D6-5F6D-44D8-8B81-82AAED56CA8F}"/>
          </ac:cxnSpMkLst>
        </pc:cxnChg>
        <pc:cxnChg chg="add mod">
          <ac:chgData name="Никола Алексеев" userId="ba66283bcb01e904" providerId="LiveId" clId="{D92BEB4E-F9A8-417D-A204-0117A5134215}" dt="2018-04-19T20:29:04.188" v="3994" actId="571"/>
          <ac:cxnSpMkLst>
            <pc:docMk/>
            <pc:sldMk cId="1498499657" sldId="410"/>
            <ac:cxnSpMk id="53" creationId="{ADA2E15F-01C4-443D-917B-518026EA74F7}"/>
          </ac:cxnSpMkLst>
        </pc:cxnChg>
        <pc:cxnChg chg="add mod">
          <ac:chgData name="Никола Алексеев" userId="ba66283bcb01e904" providerId="LiveId" clId="{D92BEB4E-F9A8-417D-A204-0117A5134215}" dt="2018-04-19T20:29:09.946" v="3997" actId="1076"/>
          <ac:cxnSpMkLst>
            <pc:docMk/>
            <pc:sldMk cId="1498499657" sldId="410"/>
            <ac:cxnSpMk id="54" creationId="{47F26732-273E-45F8-9D00-0C2CD71BBCF1}"/>
          </ac:cxnSpMkLst>
        </pc:cxnChg>
        <pc:cxnChg chg="add mod">
          <ac:chgData name="Никола Алексеев" userId="ba66283bcb01e904" providerId="LiveId" clId="{D92BEB4E-F9A8-417D-A204-0117A5134215}" dt="2018-04-19T20:29:15.165" v="3999" actId="1076"/>
          <ac:cxnSpMkLst>
            <pc:docMk/>
            <pc:sldMk cId="1498499657" sldId="410"/>
            <ac:cxnSpMk id="55" creationId="{6D58D60D-F2C1-47D7-8613-9667F9B54870}"/>
          </ac:cxnSpMkLst>
        </pc:cxnChg>
      </pc:sldChg>
      <pc:sldChg chg="add del">
        <pc:chgData name="Никола Алексеев" userId="ba66283bcb01e904" providerId="LiveId" clId="{D92BEB4E-F9A8-417D-A204-0117A5134215}" dt="2018-04-19T20:25:14.436" v="3716" actId="2696"/>
        <pc:sldMkLst>
          <pc:docMk/>
          <pc:sldMk cId="2744767448" sldId="410"/>
        </pc:sldMkLst>
      </pc:sldChg>
      <pc:sldChg chg="addSp delSp modSp add">
        <pc:chgData name="Никола Алексеев" userId="ba66283bcb01e904" providerId="LiveId" clId="{D92BEB4E-F9A8-417D-A204-0117A5134215}" dt="2018-04-19T20:39:16.065" v="4731" actId="20577"/>
        <pc:sldMkLst>
          <pc:docMk/>
          <pc:sldMk cId="205355805" sldId="411"/>
        </pc:sldMkLst>
        <pc:spChg chg="mod">
          <ac:chgData name="Никола Алексеев" userId="ba66283bcb01e904" providerId="LiveId" clId="{D92BEB4E-F9A8-417D-A204-0117A5134215}" dt="2018-04-19T20:39:16.065" v="4731" actId="20577"/>
          <ac:spMkLst>
            <pc:docMk/>
            <pc:sldMk cId="205355805" sldId="411"/>
            <ac:spMk id="17" creationId="{57EEF9DA-B973-460A-AFC2-F620D101C43E}"/>
          </ac:spMkLst>
        </pc:spChg>
        <pc:spChg chg="del">
          <ac:chgData name="Никола Алексеев" userId="ba66283bcb01e904" providerId="LiveId" clId="{D92BEB4E-F9A8-417D-A204-0117A5134215}" dt="2018-04-19T20:35:15.883" v="4596" actId="478"/>
          <ac:spMkLst>
            <pc:docMk/>
            <pc:sldMk cId="205355805" sldId="411"/>
            <ac:spMk id="56" creationId="{41768F50-542F-41C5-BC36-FE86CF13B986}"/>
          </ac:spMkLst>
        </pc:spChg>
        <pc:spChg chg="del">
          <ac:chgData name="Никола Алексеев" userId="ba66283bcb01e904" providerId="LiveId" clId="{D92BEB4E-F9A8-417D-A204-0117A5134215}" dt="2018-04-19T20:35:15.883" v="4596" actId="478"/>
          <ac:spMkLst>
            <pc:docMk/>
            <pc:sldMk cId="205355805" sldId="411"/>
            <ac:spMk id="57" creationId="{BAFFD67B-306F-4491-8B16-E7A4280ACEE4}"/>
          </ac:spMkLst>
        </pc:spChg>
        <pc:spChg chg="del">
          <ac:chgData name="Никола Алексеев" userId="ba66283bcb01e904" providerId="LiveId" clId="{D92BEB4E-F9A8-417D-A204-0117A5134215}" dt="2018-04-19T20:35:15.883" v="4596" actId="478"/>
          <ac:spMkLst>
            <pc:docMk/>
            <pc:sldMk cId="205355805" sldId="411"/>
            <ac:spMk id="58" creationId="{E1BEB08B-9848-47A0-91AA-422E655F553B}"/>
          </ac:spMkLst>
        </pc:spChg>
        <pc:spChg chg="del">
          <ac:chgData name="Никола Алексеев" userId="ba66283bcb01e904" providerId="LiveId" clId="{D92BEB4E-F9A8-417D-A204-0117A5134215}" dt="2018-04-19T20:35:15.883" v="4596" actId="478"/>
          <ac:spMkLst>
            <pc:docMk/>
            <pc:sldMk cId="205355805" sldId="411"/>
            <ac:spMk id="59" creationId="{A0CE71AD-209C-4FCF-9C75-0B394C71C8E4}"/>
          </ac:spMkLst>
        </pc:spChg>
        <pc:spChg chg="del">
          <ac:chgData name="Никола Алексеев" userId="ba66283bcb01e904" providerId="LiveId" clId="{D92BEB4E-F9A8-417D-A204-0117A5134215}" dt="2018-04-19T20:35:15.883" v="4596" actId="478"/>
          <ac:spMkLst>
            <pc:docMk/>
            <pc:sldMk cId="205355805" sldId="411"/>
            <ac:spMk id="60" creationId="{51936B59-725C-4759-AD26-B0851C8FAC14}"/>
          </ac:spMkLst>
        </pc:spChg>
        <pc:spChg chg="del">
          <ac:chgData name="Никола Алексеев" userId="ba66283bcb01e904" providerId="LiveId" clId="{D92BEB4E-F9A8-417D-A204-0117A5134215}" dt="2018-04-19T20:35:15.883" v="4596" actId="478"/>
          <ac:spMkLst>
            <pc:docMk/>
            <pc:sldMk cId="205355805" sldId="411"/>
            <ac:spMk id="61" creationId="{E3CB71DC-3E8B-4A08-82E8-771FCC8B9D9C}"/>
          </ac:spMkLst>
        </pc:spChg>
        <pc:spChg chg="del">
          <ac:chgData name="Никола Алексеев" userId="ba66283bcb01e904" providerId="LiveId" clId="{D92BEB4E-F9A8-417D-A204-0117A5134215}" dt="2018-04-19T20:35:15.883" v="4596" actId="478"/>
          <ac:spMkLst>
            <pc:docMk/>
            <pc:sldMk cId="205355805" sldId="411"/>
            <ac:spMk id="62" creationId="{B5B06729-3545-4D88-95FC-1EF0B6CD2B2F}"/>
          </ac:spMkLst>
        </pc:spChg>
        <pc:spChg chg="del">
          <ac:chgData name="Никола Алексеев" userId="ba66283bcb01e904" providerId="LiveId" clId="{D92BEB4E-F9A8-417D-A204-0117A5134215}" dt="2018-04-19T20:35:15.883" v="4596" actId="478"/>
          <ac:spMkLst>
            <pc:docMk/>
            <pc:sldMk cId="205355805" sldId="411"/>
            <ac:spMk id="63" creationId="{CA226445-0333-420E-96DA-03F8F2D376AC}"/>
          </ac:spMkLst>
        </pc:spChg>
        <pc:graphicFrameChg chg="add del mod">
          <ac:chgData name="Никола Алексеев" userId="ba66283bcb01e904" providerId="LiveId" clId="{D92BEB4E-F9A8-417D-A204-0117A5134215}" dt="2018-04-19T20:37:02.044" v="4603" actId="20577"/>
          <ac:graphicFrameMkLst>
            <pc:docMk/>
            <pc:sldMk cId="205355805" sldId="411"/>
            <ac:graphicFrameMk id="4" creationId="{34C0D24E-C421-4865-AE27-C684314653BD}"/>
          </ac:graphicFrameMkLst>
        </pc:graphicFrameChg>
        <pc:graphicFrameChg chg="add mod">
          <ac:chgData name="Никола Алексеев" userId="ba66283bcb01e904" providerId="LiveId" clId="{D92BEB4E-F9A8-417D-A204-0117A5134215}" dt="2018-04-19T20:38:32.242" v="4630" actId="1036"/>
          <ac:graphicFrameMkLst>
            <pc:docMk/>
            <pc:sldMk cId="205355805" sldId="411"/>
            <ac:graphicFrameMk id="5" creationId="{FE10AF14-4A9E-46D3-B5EA-3AA6B96F4FE7}"/>
          </ac:graphicFrameMkLst>
        </pc:graphicFrameChg>
        <pc:graphicFrameChg chg="add mod">
          <ac:chgData name="Никола Алексеев" userId="ba66283bcb01e904" providerId="LiveId" clId="{D92BEB4E-F9A8-417D-A204-0117A5134215}" dt="2018-04-19T20:38:32.242" v="4630" actId="1036"/>
          <ac:graphicFrameMkLst>
            <pc:docMk/>
            <pc:sldMk cId="205355805" sldId="411"/>
            <ac:graphicFrameMk id="6" creationId="{034791AA-AC12-4A7B-BC51-1549CB465FB0}"/>
          </ac:graphicFrameMkLst>
        </pc:graphicFrameChg>
        <pc:graphicFrameChg chg="add mod">
          <ac:chgData name="Никола Алексеев" userId="ba66283bcb01e904" providerId="LiveId" clId="{D92BEB4E-F9A8-417D-A204-0117A5134215}" dt="2018-04-19T20:38:32.242" v="4630" actId="1036"/>
          <ac:graphicFrameMkLst>
            <pc:docMk/>
            <pc:sldMk cId="205355805" sldId="411"/>
            <ac:graphicFrameMk id="7" creationId="{D36C0348-3AF9-47EF-813B-EF31D469064B}"/>
          </ac:graphicFrameMkLst>
        </pc:graphicFrameChg>
        <pc:graphicFrameChg chg="add mod">
          <ac:chgData name="Никола Алексеев" userId="ba66283bcb01e904" providerId="LiveId" clId="{D92BEB4E-F9A8-417D-A204-0117A5134215}" dt="2018-04-19T20:38:32.242" v="4630" actId="1036"/>
          <ac:graphicFrameMkLst>
            <pc:docMk/>
            <pc:sldMk cId="205355805" sldId="411"/>
            <ac:graphicFrameMk id="8" creationId="{87589554-012E-49D5-9EBD-9008363AA2F7}"/>
          </ac:graphicFrameMkLst>
        </pc:graphicFrameChg>
        <pc:graphicFrameChg chg="add mod">
          <ac:chgData name="Никола Алексеев" userId="ba66283bcb01e904" providerId="LiveId" clId="{D92BEB4E-F9A8-417D-A204-0117A5134215}" dt="2018-04-19T20:38:32.242" v="4630" actId="1036"/>
          <ac:graphicFrameMkLst>
            <pc:docMk/>
            <pc:sldMk cId="205355805" sldId="411"/>
            <ac:graphicFrameMk id="9" creationId="{FA3F27FD-C7B9-4841-9B9A-02E48B4348E2}"/>
          </ac:graphicFrameMkLst>
        </pc:graphicFrameChg>
        <pc:graphicFrameChg chg="add mod">
          <ac:chgData name="Никола Алексеев" userId="ba66283bcb01e904" providerId="LiveId" clId="{D92BEB4E-F9A8-417D-A204-0117A5134215}" dt="2018-04-19T20:38:32.242" v="4630" actId="1036"/>
          <ac:graphicFrameMkLst>
            <pc:docMk/>
            <pc:sldMk cId="205355805" sldId="411"/>
            <ac:graphicFrameMk id="11" creationId="{EA01A59E-BDD3-46A4-A4F6-7B9846FDBE88}"/>
          </ac:graphicFrameMkLst>
        </pc:graphicFrameChg>
        <pc:picChg chg="add del mod">
          <ac:chgData name="Никола Алексеев" userId="ba66283bcb01e904" providerId="LiveId" clId="{D92BEB4E-F9A8-417D-A204-0117A5134215}" dt="2018-04-19T20:36:12.040" v="4599" actId="478"/>
          <ac:picMkLst>
            <pc:docMk/>
            <pc:sldMk cId="205355805" sldId="411"/>
            <ac:picMk id="2" creationId="{8EE4F651-3952-4FC6-8CF9-5318B4EC7332}"/>
          </ac:picMkLst>
        </pc:picChg>
        <pc:picChg chg="del">
          <ac:chgData name="Никола Алексеев" userId="ba66283bcb01e904" providerId="LiveId" clId="{D92BEB4E-F9A8-417D-A204-0117A5134215}" dt="2018-04-19T20:35:15.883" v="4596" actId="478"/>
          <ac:picMkLst>
            <pc:docMk/>
            <pc:sldMk cId="205355805" sldId="411"/>
            <ac:picMk id="3" creationId="{DE60870A-7471-4C07-B3C5-CF267AED8EC3}"/>
          </ac:picMkLst>
        </pc:picChg>
        <pc:cxnChg chg="del">
          <ac:chgData name="Никола Алексеев" userId="ba66283bcb01e904" providerId="LiveId" clId="{D92BEB4E-F9A8-417D-A204-0117A5134215}" dt="2018-04-19T20:35:15.883" v="4596" actId="478"/>
          <ac:cxnSpMkLst>
            <pc:docMk/>
            <pc:sldMk cId="205355805" sldId="411"/>
            <ac:cxnSpMk id="31" creationId="{356E2D00-1266-40CE-9173-6C8D6A0D1505}"/>
          </ac:cxnSpMkLst>
        </pc:cxnChg>
        <pc:cxnChg chg="del">
          <ac:chgData name="Никола Алексеев" userId="ba66283bcb01e904" providerId="LiveId" clId="{D92BEB4E-F9A8-417D-A204-0117A5134215}" dt="2018-04-19T20:35:15.883" v="4596" actId="478"/>
          <ac:cxnSpMkLst>
            <pc:docMk/>
            <pc:sldMk cId="205355805" sldId="411"/>
            <ac:cxnSpMk id="32" creationId="{22FBF5B6-F6A6-4CC3-A67B-729FF4782BDE}"/>
          </ac:cxnSpMkLst>
        </pc:cxnChg>
        <pc:cxnChg chg="del">
          <ac:chgData name="Никола Алексеев" userId="ba66283bcb01e904" providerId="LiveId" clId="{D92BEB4E-F9A8-417D-A204-0117A5134215}" dt="2018-04-19T20:35:15.883" v="4596" actId="478"/>
          <ac:cxnSpMkLst>
            <pc:docMk/>
            <pc:sldMk cId="205355805" sldId="411"/>
            <ac:cxnSpMk id="37" creationId="{D64CE94C-A2B3-4232-8586-0007FC3C8CF0}"/>
          </ac:cxnSpMkLst>
        </pc:cxnChg>
        <pc:cxnChg chg="del">
          <ac:chgData name="Никола Алексеев" userId="ba66283bcb01e904" providerId="LiveId" clId="{D92BEB4E-F9A8-417D-A204-0117A5134215}" dt="2018-04-19T20:35:15.883" v="4596" actId="478"/>
          <ac:cxnSpMkLst>
            <pc:docMk/>
            <pc:sldMk cId="205355805" sldId="411"/>
            <ac:cxnSpMk id="43" creationId="{6028BD91-C0C8-4029-BCE2-7A1A89D8698F}"/>
          </ac:cxnSpMkLst>
        </pc:cxnChg>
        <pc:cxnChg chg="del">
          <ac:chgData name="Никола Алексеев" userId="ba66283bcb01e904" providerId="LiveId" clId="{D92BEB4E-F9A8-417D-A204-0117A5134215}" dt="2018-04-19T20:35:15.883" v="4596" actId="478"/>
          <ac:cxnSpMkLst>
            <pc:docMk/>
            <pc:sldMk cId="205355805" sldId="411"/>
            <ac:cxnSpMk id="48" creationId="{8A8D267F-3839-4F3D-AD99-17DF58A9978E}"/>
          </ac:cxnSpMkLst>
        </pc:cxnChg>
        <pc:cxnChg chg="del">
          <ac:chgData name="Никола Алексеев" userId="ba66283bcb01e904" providerId="LiveId" clId="{D92BEB4E-F9A8-417D-A204-0117A5134215}" dt="2018-04-19T20:35:15.883" v="4596" actId="478"/>
          <ac:cxnSpMkLst>
            <pc:docMk/>
            <pc:sldMk cId="205355805" sldId="411"/>
            <ac:cxnSpMk id="52" creationId="{8C4752D6-5F6D-44D8-8B81-82AAED56CA8F}"/>
          </ac:cxnSpMkLst>
        </pc:cxnChg>
        <pc:cxnChg chg="del">
          <ac:chgData name="Никола Алексеев" userId="ba66283bcb01e904" providerId="LiveId" clId="{D92BEB4E-F9A8-417D-A204-0117A5134215}" dt="2018-04-19T20:35:15.883" v="4596" actId="478"/>
          <ac:cxnSpMkLst>
            <pc:docMk/>
            <pc:sldMk cId="205355805" sldId="411"/>
            <ac:cxnSpMk id="54" creationId="{47F26732-273E-45F8-9D00-0C2CD71BBCF1}"/>
          </ac:cxnSpMkLst>
        </pc:cxnChg>
        <pc:cxnChg chg="del">
          <ac:chgData name="Никола Алексеев" userId="ba66283bcb01e904" providerId="LiveId" clId="{D92BEB4E-F9A8-417D-A204-0117A5134215}" dt="2018-04-19T20:35:15.883" v="4596" actId="478"/>
          <ac:cxnSpMkLst>
            <pc:docMk/>
            <pc:sldMk cId="205355805" sldId="411"/>
            <ac:cxnSpMk id="55" creationId="{6D58D60D-F2C1-47D7-8613-9667F9B54870}"/>
          </ac:cxnSpMkLst>
        </pc:cxnChg>
      </pc:sldChg>
      <pc:sldChg chg="addSp delSp modSp add">
        <pc:chgData name="Никола Алексеев" userId="ba66283bcb01e904" providerId="LiveId" clId="{D92BEB4E-F9A8-417D-A204-0117A5134215}" dt="2018-04-19T20:42:30.418" v="4997" actId="20577"/>
        <pc:sldMkLst>
          <pc:docMk/>
          <pc:sldMk cId="917133717" sldId="412"/>
        </pc:sldMkLst>
        <pc:spChg chg="mod">
          <ac:chgData name="Никола Алексеев" userId="ba66283bcb01e904" providerId="LiveId" clId="{D92BEB4E-F9A8-417D-A204-0117A5134215}" dt="2018-04-19T20:42:30.418" v="4997" actId="20577"/>
          <ac:spMkLst>
            <pc:docMk/>
            <pc:sldMk cId="917133717" sldId="412"/>
            <ac:spMk id="17" creationId="{57EEF9DA-B973-460A-AFC2-F620D101C43E}"/>
          </ac:spMkLst>
        </pc:spChg>
        <pc:graphicFrameChg chg="del">
          <ac:chgData name="Никола Алексеев" userId="ba66283bcb01e904" providerId="LiveId" clId="{D92BEB4E-F9A8-417D-A204-0117A5134215}" dt="2018-04-19T20:40:06.216" v="4733" actId="478"/>
          <ac:graphicFrameMkLst>
            <pc:docMk/>
            <pc:sldMk cId="917133717" sldId="412"/>
            <ac:graphicFrameMk id="5" creationId="{FE10AF14-4A9E-46D3-B5EA-3AA6B96F4FE7}"/>
          </ac:graphicFrameMkLst>
        </pc:graphicFrameChg>
        <pc:graphicFrameChg chg="del">
          <ac:chgData name="Никола Алексеев" userId="ba66283bcb01e904" providerId="LiveId" clId="{D92BEB4E-F9A8-417D-A204-0117A5134215}" dt="2018-04-19T20:40:06.216" v="4733" actId="478"/>
          <ac:graphicFrameMkLst>
            <pc:docMk/>
            <pc:sldMk cId="917133717" sldId="412"/>
            <ac:graphicFrameMk id="6" creationId="{034791AA-AC12-4A7B-BC51-1549CB465FB0}"/>
          </ac:graphicFrameMkLst>
        </pc:graphicFrameChg>
        <pc:graphicFrameChg chg="del">
          <ac:chgData name="Никола Алексеев" userId="ba66283bcb01e904" providerId="LiveId" clId="{D92BEB4E-F9A8-417D-A204-0117A5134215}" dt="2018-04-19T20:40:06.216" v="4733" actId="478"/>
          <ac:graphicFrameMkLst>
            <pc:docMk/>
            <pc:sldMk cId="917133717" sldId="412"/>
            <ac:graphicFrameMk id="7" creationId="{D36C0348-3AF9-47EF-813B-EF31D469064B}"/>
          </ac:graphicFrameMkLst>
        </pc:graphicFrameChg>
        <pc:graphicFrameChg chg="del">
          <ac:chgData name="Никола Алексеев" userId="ba66283bcb01e904" providerId="LiveId" clId="{D92BEB4E-F9A8-417D-A204-0117A5134215}" dt="2018-04-19T20:40:06.216" v="4733" actId="478"/>
          <ac:graphicFrameMkLst>
            <pc:docMk/>
            <pc:sldMk cId="917133717" sldId="412"/>
            <ac:graphicFrameMk id="8" creationId="{87589554-012E-49D5-9EBD-9008363AA2F7}"/>
          </ac:graphicFrameMkLst>
        </pc:graphicFrameChg>
        <pc:graphicFrameChg chg="del">
          <ac:chgData name="Никола Алексеев" userId="ba66283bcb01e904" providerId="LiveId" clId="{D92BEB4E-F9A8-417D-A204-0117A5134215}" dt="2018-04-19T20:40:06.216" v="4733" actId="478"/>
          <ac:graphicFrameMkLst>
            <pc:docMk/>
            <pc:sldMk cId="917133717" sldId="412"/>
            <ac:graphicFrameMk id="9" creationId="{FA3F27FD-C7B9-4841-9B9A-02E48B4348E2}"/>
          </ac:graphicFrameMkLst>
        </pc:graphicFrameChg>
        <pc:graphicFrameChg chg="del">
          <ac:chgData name="Никола Алексеев" userId="ba66283bcb01e904" providerId="LiveId" clId="{D92BEB4E-F9A8-417D-A204-0117A5134215}" dt="2018-04-19T20:40:06.216" v="4733" actId="478"/>
          <ac:graphicFrameMkLst>
            <pc:docMk/>
            <pc:sldMk cId="917133717" sldId="412"/>
            <ac:graphicFrameMk id="11" creationId="{EA01A59E-BDD3-46A4-A4F6-7B9846FDBE88}"/>
          </ac:graphicFrameMkLst>
        </pc:graphicFrameChg>
        <pc:picChg chg="add mod">
          <ac:chgData name="Никола Алексеев" userId="ba66283bcb01e904" providerId="LiveId" clId="{D92BEB4E-F9A8-417D-A204-0117A5134215}" dt="2018-04-19T20:41:59.861" v="4889" actId="1076"/>
          <ac:picMkLst>
            <pc:docMk/>
            <pc:sldMk cId="917133717" sldId="412"/>
            <ac:picMk id="2" creationId="{8E3857B3-7DD0-43B1-80C7-13A154661A11}"/>
          </ac:picMkLst>
        </pc:picChg>
        <pc:picChg chg="add mod">
          <ac:chgData name="Никола Алексеев" userId="ba66283bcb01e904" providerId="LiveId" clId="{D92BEB4E-F9A8-417D-A204-0117A5134215}" dt="2018-04-19T20:41:59.861" v="4889" actId="1076"/>
          <ac:picMkLst>
            <pc:docMk/>
            <pc:sldMk cId="917133717" sldId="412"/>
            <ac:picMk id="3" creationId="{2D38387E-D38A-462C-B80E-8DD984977744}"/>
          </ac:picMkLst>
        </pc:picChg>
      </pc:sldChg>
      <pc:sldChg chg="addSp delSp modSp add">
        <pc:chgData name="Никола Алексеев" userId="ba66283bcb01e904" providerId="LiveId" clId="{D92BEB4E-F9A8-417D-A204-0117A5134215}" dt="2018-04-20T21:29:13.209" v="6090" actId="1076"/>
        <pc:sldMkLst>
          <pc:docMk/>
          <pc:sldMk cId="542385432" sldId="413"/>
        </pc:sldMkLst>
        <pc:spChg chg="mod">
          <ac:chgData name="Никола Алексеев" userId="ba66283bcb01e904" providerId="LiveId" clId="{D92BEB4E-F9A8-417D-A204-0117A5134215}" dt="2018-04-20T21:26:44.744" v="5994" actId="20577"/>
          <ac:spMkLst>
            <pc:docMk/>
            <pc:sldMk cId="542385432" sldId="413"/>
            <ac:spMk id="17" creationId="{57EEF9DA-B973-460A-AFC2-F620D101C43E}"/>
          </ac:spMkLst>
        </pc:spChg>
        <pc:spChg chg="add mod">
          <ac:chgData name="Никола Алексеев" userId="ba66283bcb01e904" providerId="LiveId" clId="{D92BEB4E-F9A8-417D-A204-0117A5134215}" dt="2018-04-20T21:29:11.194" v="6089" actId="1076"/>
          <ac:spMkLst>
            <pc:docMk/>
            <pc:sldMk cId="542385432" sldId="413"/>
            <ac:spMk id="22" creationId="{EB616B8E-E46E-4753-A70B-251D65DD08C0}"/>
          </ac:spMkLst>
        </pc:spChg>
        <pc:spChg chg="add mod">
          <ac:chgData name="Никола Алексеев" userId="ba66283bcb01e904" providerId="LiveId" clId="{D92BEB4E-F9A8-417D-A204-0117A5134215}" dt="2018-04-20T21:22:43.594" v="5674" actId="20577"/>
          <ac:spMkLst>
            <pc:docMk/>
            <pc:sldMk cId="542385432" sldId="413"/>
            <ac:spMk id="23" creationId="{23FDE40B-D19B-41D4-8538-A648052BA714}"/>
          </ac:spMkLst>
        </pc:spChg>
        <pc:spChg chg="add mod">
          <ac:chgData name="Никола Алексеев" userId="ba66283bcb01e904" providerId="LiveId" clId="{D92BEB4E-F9A8-417D-A204-0117A5134215}" dt="2018-04-20T21:23:36.956" v="5745" actId="1076"/>
          <ac:spMkLst>
            <pc:docMk/>
            <pc:sldMk cId="542385432" sldId="413"/>
            <ac:spMk id="24" creationId="{30609DC7-935C-4BD3-BF04-164AA02BB3C2}"/>
          </ac:spMkLst>
        </pc:spChg>
        <pc:spChg chg="add mod">
          <ac:chgData name="Никола Алексеев" userId="ba66283bcb01e904" providerId="LiveId" clId="{D92BEB4E-F9A8-417D-A204-0117A5134215}" dt="2018-04-20T21:23:39.761" v="5746" actId="1076"/>
          <ac:spMkLst>
            <pc:docMk/>
            <pc:sldMk cId="542385432" sldId="413"/>
            <ac:spMk id="25" creationId="{BE73D314-DFA1-44D9-B74A-B1DA69B29B27}"/>
          </ac:spMkLst>
        </pc:spChg>
        <pc:spChg chg="add mod">
          <ac:chgData name="Никола Алексеев" userId="ba66283bcb01e904" providerId="LiveId" clId="{D92BEB4E-F9A8-417D-A204-0117A5134215}" dt="2018-04-20T21:27:08.592" v="6038" actId="1076"/>
          <ac:spMkLst>
            <pc:docMk/>
            <pc:sldMk cId="542385432" sldId="413"/>
            <ac:spMk id="26" creationId="{AC3C7D97-9DAA-4DF2-9E9E-748AAA95BFF7}"/>
          </ac:spMkLst>
        </pc:spChg>
        <pc:spChg chg="add mod">
          <ac:chgData name="Никола Алексеев" userId="ba66283bcb01e904" providerId="LiveId" clId="{D92BEB4E-F9A8-417D-A204-0117A5134215}" dt="2018-04-20T21:29:13.209" v="6090" actId="1076"/>
          <ac:spMkLst>
            <pc:docMk/>
            <pc:sldMk cId="542385432" sldId="413"/>
            <ac:spMk id="27" creationId="{FE90982A-C8CD-43FF-ADAE-CA140DFC49C6}"/>
          </ac:spMkLst>
        </pc:spChg>
        <pc:picChg chg="del">
          <ac:chgData name="Никола Алексеев" userId="ba66283bcb01e904" providerId="LiveId" clId="{D92BEB4E-F9A8-417D-A204-0117A5134215}" dt="2018-04-20T21:15:48.725" v="4999" actId="478"/>
          <ac:picMkLst>
            <pc:docMk/>
            <pc:sldMk cId="542385432" sldId="413"/>
            <ac:picMk id="2" creationId="{8E3857B3-7DD0-43B1-80C7-13A154661A11}"/>
          </ac:picMkLst>
        </pc:picChg>
        <pc:picChg chg="del">
          <ac:chgData name="Никола Алексеев" userId="ba66283bcb01e904" providerId="LiveId" clId="{D92BEB4E-F9A8-417D-A204-0117A5134215}" dt="2018-04-20T21:15:48.725" v="4999" actId="478"/>
          <ac:picMkLst>
            <pc:docMk/>
            <pc:sldMk cId="542385432" sldId="413"/>
            <ac:picMk id="3" creationId="{2D38387E-D38A-462C-B80E-8DD984977744}"/>
          </ac:picMkLst>
        </pc:picChg>
        <pc:picChg chg="add mod">
          <ac:chgData name="Никола Алексеев" userId="ba66283bcb01e904" providerId="LiveId" clId="{D92BEB4E-F9A8-417D-A204-0117A5134215}" dt="2018-04-20T21:18:40.483" v="5342" actId="1076"/>
          <ac:picMkLst>
            <pc:docMk/>
            <pc:sldMk cId="542385432" sldId="413"/>
            <ac:picMk id="4" creationId="{53603073-3F7E-4D42-816E-6B08BE0F2F9C}"/>
          </ac:picMkLst>
        </pc:picChg>
        <pc:cxnChg chg="add mod">
          <ac:chgData name="Никола Алексеев" userId="ba66283bcb01e904" providerId="LiveId" clId="{D92BEB4E-F9A8-417D-A204-0117A5134215}" dt="2018-04-20T21:20:49.982" v="5587" actId="1076"/>
          <ac:cxnSpMkLst>
            <pc:docMk/>
            <pc:sldMk cId="542385432" sldId="413"/>
            <ac:cxnSpMk id="11" creationId="{507B61D8-9AA7-46A3-8B1A-C002C2D48CFD}"/>
          </ac:cxnSpMkLst>
        </pc:cxnChg>
        <pc:cxnChg chg="add mod">
          <ac:chgData name="Никола Алексеев" userId="ba66283bcb01e904" providerId="LiveId" clId="{D92BEB4E-F9A8-417D-A204-0117A5134215}" dt="2018-04-20T21:21:09.981" v="5590" actId="1037"/>
          <ac:cxnSpMkLst>
            <pc:docMk/>
            <pc:sldMk cId="542385432" sldId="413"/>
            <ac:cxnSpMk id="13" creationId="{F90A8DA7-B9E3-4CE6-8687-2E78D85F63C6}"/>
          </ac:cxnSpMkLst>
        </pc:cxnChg>
        <pc:cxnChg chg="add mod">
          <ac:chgData name="Никола Алексеев" userId="ba66283bcb01e904" providerId="LiveId" clId="{D92BEB4E-F9A8-417D-A204-0117A5134215}" dt="2018-04-20T21:23:32.058" v="5743" actId="1076"/>
          <ac:cxnSpMkLst>
            <pc:docMk/>
            <pc:sldMk cId="542385432" sldId="413"/>
            <ac:cxnSpMk id="16" creationId="{EA044671-6281-46BB-81D1-03E60733FAFE}"/>
          </ac:cxnSpMkLst>
        </pc:cxnChg>
        <pc:cxnChg chg="add mod">
          <ac:chgData name="Никола Алексеев" userId="ba66283bcb01e904" providerId="LiveId" clId="{D92BEB4E-F9A8-417D-A204-0117A5134215}" dt="2018-04-20T21:21:20.910" v="5593" actId="571"/>
          <ac:cxnSpMkLst>
            <pc:docMk/>
            <pc:sldMk cId="542385432" sldId="413"/>
            <ac:cxnSpMk id="18" creationId="{7C6FEFB6-A80D-4E63-A6A3-97E36E3692B5}"/>
          </ac:cxnSpMkLst>
        </pc:cxnChg>
        <pc:cxnChg chg="add mod">
          <ac:chgData name="Никола Алексеев" userId="ba66283bcb01e904" providerId="LiveId" clId="{D92BEB4E-F9A8-417D-A204-0117A5134215}" dt="2018-04-20T21:23:29.560" v="5742" actId="14100"/>
          <ac:cxnSpMkLst>
            <pc:docMk/>
            <pc:sldMk cId="542385432" sldId="413"/>
            <ac:cxnSpMk id="19" creationId="{4A100D74-57D1-4590-B3E4-19B1BFAEC4CE}"/>
          </ac:cxnSpMkLst>
        </pc:cxnChg>
        <pc:cxnChg chg="add mod">
          <ac:chgData name="Никола Алексеев" userId="ba66283bcb01e904" providerId="LiveId" clId="{D92BEB4E-F9A8-417D-A204-0117A5134215}" dt="2018-04-20T21:21:48.183" v="5601" actId="14100"/>
          <ac:cxnSpMkLst>
            <pc:docMk/>
            <pc:sldMk cId="542385432" sldId="413"/>
            <ac:cxnSpMk id="20" creationId="{73AEFD5C-9DE4-4AEF-A854-71C4860A5FCF}"/>
          </ac:cxnSpMkLst>
        </pc:cxnChg>
        <pc:cxnChg chg="add mod">
          <ac:chgData name="Никола Алексеев" userId="ba66283bcb01e904" providerId="LiveId" clId="{D92BEB4E-F9A8-417D-A204-0117A5134215}" dt="2018-04-20T21:21:45.532" v="5600" actId="571"/>
          <ac:cxnSpMkLst>
            <pc:docMk/>
            <pc:sldMk cId="542385432" sldId="413"/>
            <ac:cxnSpMk id="21" creationId="{F22FFD1F-44FF-4EA8-8D2F-8EFB9ABC0D72}"/>
          </ac:cxnSpMkLst>
        </pc:cxnChg>
      </pc:sldChg>
      <pc:sldChg chg="addSp delSp modSp add">
        <pc:chgData name="Никола Алексеев" userId="ba66283bcb01e904" providerId="LiveId" clId="{D92BEB4E-F9A8-417D-A204-0117A5134215}" dt="2018-04-20T21:30:26.121" v="6229" actId="14100"/>
        <pc:sldMkLst>
          <pc:docMk/>
          <pc:sldMk cId="1447790498" sldId="414"/>
        </pc:sldMkLst>
        <pc:spChg chg="mod">
          <ac:chgData name="Никола Алексеев" userId="ba66283bcb01e904" providerId="LiveId" clId="{D92BEB4E-F9A8-417D-A204-0117A5134215}" dt="2018-04-20T21:25:46.036" v="5989" actId="20577"/>
          <ac:spMkLst>
            <pc:docMk/>
            <pc:sldMk cId="1447790498" sldId="414"/>
            <ac:spMk id="17" creationId="{57EEF9DA-B973-460A-AFC2-F620D101C43E}"/>
          </ac:spMkLst>
        </pc:spChg>
        <pc:spChg chg="del">
          <ac:chgData name="Никола Алексеев" userId="ba66283bcb01e904" providerId="LiveId" clId="{D92BEB4E-F9A8-417D-A204-0117A5134215}" dt="2018-04-20T21:24:25.098" v="5748" actId="478"/>
          <ac:spMkLst>
            <pc:docMk/>
            <pc:sldMk cId="1447790498" sldId="414"/>
            <ac:spMk id="22" creationId="{EB616B8E-E46E-4753-A70B-251D65DD08C0}"/>
          </ac:spMkLst>
        </pc:spChg>
        <pc:spChg chg="del">
          <ac:chgData name="Никола Алексеев" userId="ba66283bcb01e904" providerId="LiveId" clId="{D92BEB4E-F9A8-417D-A204-0117A5134215}" dt="2018-04-20T21:24:25.098" v="5748" actId="478"/>
          <ac:spMkLst>
            <pc:docMk/>
            <pc:sldMk cId="1447790498" sldId="414"/>
            <ac:spMk id="23" creationId="{23FDE40B-D19B-41D4-8538-A648052BA714}"/>
          </ac:spMkLst>
        </pc:spChg>
        <pc:spChg chg="del">
          <ac:chgData name="Никола Алексеев" userId="ba66283bcb01e904" providerId="LiveId" clId="{D92BEB4E-F9A8-417D-A204-0117A5134215}" dt="2018-04-20T21:24:25.098" v="5748" actId="478"/>
          <ac:spMkLst>
            <pc:docMk/>
            <pc:sldMk cId="1447790498" sldId="414"/>
            <ac:spMk id="24" creationId="{30609DC7-935C-4BD3-BF04-164AA02BB3C2}"/>
          </ac:spMkLst>
        </pc:spChg>
        <pc:spChg chg="del">
          <ac:chgData name="Никола Алексеев" userId="ba66283bcb01e904" providerId="LiveId" clId="{D92BEB4E-F9A8-417D-A204-0117A5134215}" dt="2018-04-20T21:24:25.098" v="5748" actId="478"/>
          <ac:spMkLst>
            <pc:docMk/>
            <pc:sldMk cId="1447790498" sldId="414"/>
            <ac:spMk id="25" creationId="{BE73D314-DFA1-44D9-B74A-B1DA69B29B27}"/>
          </ac:spMkLst>
        </pc:spChg>
        <pc:spChg chg="add mod">
          <ac:chgData name="Никола Алексеев" userId="ba66283bcb01e904" providerId="LiveId" clId="{D92BEB4E-F9A8-417D-A204-0117A5134215}" dt="2018-04-20T21:27:36.449" v="6048" actId="20577"/>
          <ac:spMkLst>
            <pc:docMk/>
            <pc:sldMk cId="1447790498" sldId="414"/>
            <ac:spMk id="26" creationId="{84A03DE5-53B1-447E-9DAE-D7D54AD7E843}"/>
          </ac:spMkLst>
        </pc:spChg>
        <pc:spChg chg="add mod">
          <ac:chgData name="Никола Алексеев" userId="ba66283bcb01e904" providerId="LiveId" clId="{D92BEB4E-F9A8-417D-A204-0117A5134215}" dt="2018-04-20T21:29:36.155" v="6133" actId="20577"/>
          <ac:spMkLst>
            <pc:docMk/>
            <pc:sldMk cId="1447790498" sldId="414"/>
            <ac:spMk id="36" creationId="{7B5C919C-80AC-4211-AC70-BB0956A4119D}"/>
          </ac:spMkLst>
        </pc:spChg>
        <pc:spChg chg="add mod">
          <ac:chgData name="Никола Алексеев" userId="ba66283bcb01e904" providerId="LiveId" clId="{D92BEB4E-F9A8-417D-A204-0117A5134215}" dt="2018-04-20T21:30:26.121" v="6229" actId="14100"/>
          <ac:spMkLst>
            <pc:docMk/>
            <pc:sldMk cId="1447790498" sldId="414"/>
            <ac:spMk id="38" creationId="{7BD8D6F1-BED8-4739-9F75-F475F2916C26}"/>
          </ac:spMkLst>
        </pc:spChg>
        <pc:picChg chg="add mod">
          <ac:chgData name="Никола Алексеев" userId="ba66283bcb01e904" providerId="LiveId" clId="{D92BEB4E-F9A8-417D-A204-0117A5134215}" dt="2018-04-20T21:27:29.402" v="6040" actId="1076"/>
          <ac:picMkLst>
            <pc:docMk/>
            <pc:sldMk cId="1447790498" sldId="414"/>
            <ac:picMk id="2" creationId="{69082EF0-5511-4A4D-A65E-0F9B189F3C7F}"/>
          </ac:picMkLst>
        </pc:picChg>
        <pc:picChg chg="del">
          <ac:chgData name="Никола Алексеев" userId="ba66283bcb01e904" providerId="LiveId" clId="{D92BEB4E-F9A8-417D-A204-0117A5134215}" dt="2018-04-20T21:24:25.098" v="5748" actId="478"/>
          <ac:picMkLst>
            <pc:docMk/>
            <pc:sldMk cId="1447790498" sldId="414"/>
            <ac:picMk id="4" creationId="{53603073-3F7E-4D42-816E-6B08BE0F2F9C}"/>
          </ac:picMkLst>
        </pc:picChg>
        <pc:cxnChg chg="del">
          <ac:chgData name="Никола Алексеев" userId="ba66283bcb01e904" providerId="LiveId" clId="{D92BEB4E-F9A8-417D-A204-0117A5134215}" dt="2018-04-20T21:24:25.098" v="5748" actId="478"/>
          <ac:cxnSpMkLst>
            <pc:docMk/>
            <pc:sldMk cId="1447790498" sldId="414"/>
            <ac:cxnSpMk id="11" creationId="{507B61D8-9AA7-46A3-8B1A-C002C2D48CFD}"/>
          </ac:cxnSpMkLst>
        </pc:cxnChg>
        <pc:cxnChg chg="del">
          <ac:chgData name="Никола Алексеев" userId="ba66283bcb01e904" providerId="LiveId" clId="{D92BEB4E-F9A8-417D-A204-0117A5134215}" dt="2018-04-20T21:24:25.098" v="5748" actId="478"/>
          <ac:cxnSpMkLst>
            <pc:docMk/>
            <pc:sldMk cId="1447790498" sldId="414"/>
            <ac:cxnSpMk id="13" creationId="{F90A8DA7-B9E3-4CE6-8687-2E78D85F63C6}"/>
          </ac:cxnSpMkLst>
        </pc:cxnChg>
        <pc:cxnChg chg="del">
          <ac:chgData name="Никола Алексеев" userId="ba66283bcb01e904" providerId="LiveId" clId="{D92BEB4E-F9A8-417D-A204-0117A5134215}" dt="2018-04-20T21:24:25.098" v="5748" actId="478"/>
          <ac:cxnSpMkLst>
            <pc:docMk/>
            <pc:sldMk cId="1447790498" sldId="414"/>
            <ac:cxnSpMk id="16" creationId="{EA044671-6281-46BB-81D1-03E60733FAFE}"/>
          </ac:cxnSpMkLst>
        </pc:cxnChg>
        <pc:cxnChg chg="del">
          <ac:chgData name="Никола Алексеев" userId="ba66283bcb01e904" providerId="LiveId" clId="{D92BEB4E-F9A8-417D-A204-0117A5134215}" dt="2018-04-20T21:24:25.098" v="5748" actId="478"/>
          <ac:cxnSpMkLst>
            <pc:docMk/>
            <pc:sldMk cId="1447790498" sldId="414"/>
            <ac:cxnSpMk id="18" creationId="{7C6FEFB6-A80D-4E63-A6A3-97E36E3692B5}"/>
          </ac:cxnSpMkLst>
        </pc:cxnChg>
        <pc:cxnChg chg="del">
          <ac:chgData name="Никола Алексеев" userId="ba66283bcb01e904" providerId="LiveId" clId="{D92BEB4E-F9A8-417D-A204-0117A5134215}" dt="2018-04-20T21:24:25.098" v="5748" actId="478"/>
          <ac:cxnSpMkLst>
            <pc:docMk/>
            <pc:sldMk cId="1447790498" sldId="414"/>
            <ac:cxnSpMk id="19" creationId="{4A100D74-57D1-4590-B3E4-19B1BFAEC4CE}"/>
          </ac:cxnSpMkLst>
        </pc:cxnChg>
        <pc:cxnChg chg="del">
          <ac:chgData name="Никола Алексеев" userId="ba66283bcb01e904" providerId="LiveId" clId="{D92BEB4E-F9A8-417D-A204-0117A5134215}" dt="2018-04-20T21:24:25.098" v="5748" actId="478"/>
          <ac:cxnSpMkLst>
            <pc:docMk/>
            <pc:sldMk cId="1447790498" sldId="414"/>
            <ac:cxnSpMk id="20" creationId="{73AEFD5C-9DE4-4AEF-A854-71C4860A5FCF}"/>
          </ac:cxnSpMkLst>
        </pc:cxnChg>
        <pc:cxnChg chg="del">
          <ac:chgData name="Никола Алексеев" userId="ba66283bcb01e904" providerId="LiveId" clId="{D92BEB4E-F9A8-417D-A204-0117A5134215}" dt="2018-04-20T21:24:25.098" v="5748" actId="478"/>
          <ac:cxnSpMkLst>
            <pc:docMk/>
            <pc:sldMk cId="1447790498" sldId="414"/>
            <ac:cxnSpMk id="21" creationId="{F22FFD1F-44FF-4EA8-8D2F-8EFB9ABC0D72}"/>
          </ac:cxnSpMkLst>
        </pc:cxnChg>
        <pc:cxnChg chg="add mod">
          <ac:chgData name="Никола Алексеев" userId="ba66283bcb01e904" providerId="LiveId" clId="{D92BEB4E-F9A8-417D-A204-0117A5134215}" dt="2018-04-20T21:28:19.428" v="6055" actId="14100"/>
          <ac:cxnSpMkLst>
            <pc:docMk/>
            <pc:sldMk cId="1447790498" sldId="414"/>
            <ac:cxnSpMk id="27" creationId="{7F02CA78-890A-4B99-9A13-4103C8D3B203}"/>
          </ac:cxnSpMkLst>
        </pc:cxnChg>
        <pc:cxnChg chg="add mod">
          <ac:chgData name="Никола Алексеев" userId="ba66283bcb01e904" providerId="LiveId" clId="{D92BEB4E-F9A8-417D-A204-0117A5134215}" dt="2018-04-20T21:28:15.138" v="6053" actId="1076"/>
          <ac:cxnSpMkLst>
            <pc:docMk/>
            <pc:sldMk cId="1447790498" sldId="414"/>
            <ac:cxnSpMk id="28" creationId="{93A05813-F663-4A75-AD00-6AB754343DA3}"/>
          </ac:cxnSpMkLst>
        </pc:cxnChg>
        <pc:cxnChg chg="add mod">
          <ac:chgData name="Никола Алексеев" userId="ba66283bcb01e904" providerId="LiveId" clId="{D92BEB4E-F9A8-417D-A204-0117A5134215}" dt="2018-04-20T21:28:26.668" v="6058" actId="1076"/>
          <ac:cxnSpMkLst>
            <pc:docMk/>
            <pc:sldMk cId="1447790498" sldId="414"/>
            <ac:cxnSpMk id="29" creationId="{D5890730-B65F-4935-94FE-9A3A87B31CD5}"/>
          </ac:cxnSpMkLst>
        </pc:cxnChg>
        <pc:cxnChg chg="add mod">
          <ac:chgData name="Никола Алексеев" userId="ba66283bcb01e904" providerId="LiveId" clId="{D92BEB4E-F9A8-417D-A204-0117A5134215}" dt="2018-04-20T21:28:28.214" v="6059" actId="571"/>
          <ac:cxnSpMkLst>
            <pc:docMk/>
            <pc:sldMk cId="1447790498" sldId="414"/>
            <ac:cxnSpMk id="30" creationId="{F9F820BA-92F7-428C-89EB-5502554F5ED3}"/>
          </ac:cxnSpMkLst>
        </pc:cxnChg>
        <pc:cxnChg chg="add mod">
          <ac:chgData name="Никола Алексеев" userId="ba66283bcb01e904" providerId="LiveId" clId="{D92BEB4E-F9A8-417D-A204-0117A5134215}" dt="2018-04-20T21:28:29.666" v="6060" actId="571"/>
          <ac:cxnSpMkLst>
            <pc:docMk/>
            <pc:sldMk cId="1447790498" sldId="414"/>
            <ac:cxnSpMk id="31" creationId="{4CE9A37E-4A00-4388-B520-1E3CBB8007B3}"/>
          </ac:cxnSpMkLst>
        </pc:cxnChg>
        <pc:cxnChg chg="add mod">
          <ac:chgData name="Никола Алексеев" userId="ba66283bcb01e904" providerId="LiveId" clId="{D92BEB4E-F9A8-417D-A204-0117A5134215}" dt="2018-04-20T21:28:45.251" v="6073" actId="1036"/>
          <ac:cxnSpMkLst>
            <pc:docMk/>
            <pc:sldMk cId="1447790498" sldId="414"/>
            <ac:cxnSpMk id="32" creationId="{DE821F7A-ECD2-4547-92E6-003BED704BD4}"/>
          </ac:cxnSpMkLst>
        </pc:cxnChg>
        <pc:cxnChg chg="add mod">
          <ac:chgData name="Никола Алексеев" userId="ba66283bcb01e904" providerId="LiveId" clId="{D92BEB4E-F9A8-417D-A204-0117A5134215}" dt="2018-04-20T21:28:43.314" v="6072" actId="1036"/>
          <ac:cxnSpMkLst>
            <pc:docMk/>
            <pc:sldMk cId="1447790498" sldId="414"/>
            <ac:cxnSpMk id="33" creationId="{7BD3327A-80DE-43C2-AE11-271933951851}"/>
          </ac:cxnSpMkLst>
        </pc:cxnChg>
        <pc:cxnChg chg="add mod">
          <ac:chgData name="Никола Алексеев" userId="ba66283bcb01e904" providerId="LiveId" clId="{D92BEB4E-F9A8-417D-A204-0117A5134215}" dt="2018-04-20T21:28:40.964" v="6070" actId="1036"/>
          <ac:cxnSpMkLst>
            <pc:docMk/>
            <pc:sldMk cId="1447790498" sldId="414"/>
            <ac:cxnSpMk id="34" creationId="{5661AD23-CDAA-4D06-932F-614D8BD1B4C3}"/>
          </ac:cxnSpMkLst>
        </pc:cxnChg>
        <pc:cxnChg chg="add mod">
          <ac:chgData name="Никола Алексеев" userId="ba66283bcb01e904" providerId="LiveId" clId="{D92BEB4E-F9A8-417D-A204-0117A5134215}" dt="2018-04-20T21:28:37.239" v="6064" actId="571"/>
          <ac:cxnSpMkLst>
            <pc:docMk/>
            <pc:sldMk cId="1447790498" sldId="414"/>
            <ac:cxnSpMk id="35" creationId="{CF3434EB-230E-4D52-A0B9-3BC086ACA1B6}"/>
          </ac:cxnSpMkLst>
        </pc:cxnChg>
        <pc:cxnChg chg="add mod">
          <ac:chgData name="Никола Алексеев" userId="ba66283bcb01e904" providerId="LiveId" clId="{D92BEB4E-F9A8-417D-A204-0117A5134215}" dt="2018-04-20T21:29:51.332" v="6137" actId="14100"/>
          <ac:cxnSpMkLst>
            <pc:docMk/>
            <pc:sldMk cId="1447790498" sldId="414"/>
            <ac:cxnSpMk id="37" creationId="{29BFE8E8-8A2B-4039-880A-7E883F35642E}"/>
          </ac:cxnSpMkLst>
        </pc:cxnChg>
      </pc:sldChg>
      <pc:sldChg chg="addSp delSp modSp add">
        <pc:chgData name="Никола Алексеев" userId="ba66283bcb01e904" providerId="LiveId" clId="{D92BEB4E-F9A8-417D-A204-0117A5134215}" dt="2018-04-20T21:36:11.325" v="6486" actId="1038"/>
        <pc:sldMkLst>
          <pc:docMk/>
          <pc:sldMk cId="2611166165" sldId="415"/>
        </pc:sldMkLst>
        <pc:spChg chg="mod">
          <ac:chgData name="Никола Алексеев" userId="ba66283bcb01e904" providerId="LiveId" clId="{D92BEB4E-F9A8-417D-A204-0117A5134215}" dt="2018-04-20T21:36:04.330" v="6475" actId="20577"/>
          <ac:spMkLst>
            <pc:docMk/>
            <pc:sldMk cId="2611166165" sldId="415"/>
            <ac:spMk id="17" creationId="{57EEF9DA-B973-460A-AFC2-F620D101C43E}"/>
          </ac:spMkLst>
        </pc:spChg>
        <pc:spChg chg="add mod">
          <ac:chgData name="Никола Алексеев" userId="ba66283bcb01e904" providerId="LiveId" clId="{D92BEB4E-F9A8-417D-A204-0117A5134215}" dt="2018-04-20T21:36:11.325" v="6486" actId="1038"/>
          <ac:spMkLst>
            <pc:docMk/>
            <pc:sldMk cId="2611166165" sldId="415"/>
            <ac:spMk id="25" creationId="{2165B811-B19A-4191-A446-431F57278058}"/>
          </ac:spMkLst>
        </pc:spChg>
        <pc:spChg chg="del">
          <ac:chgData name="Никола Алексеев" userId="ba66283bcb01e904" providerId="LiveId" clId="{D92BEB4E-F9A8-417D-A204-0117A5134215}" dt="2018-04-20T21:31:28.217" v="6233" actId="478"/>
          <ac:spMkLst>
            <pc:docMk/>
            <pc:sldMk cId="2611166165" sldId="415"/>
            <ac:spMk id="26" creationId="{84A03DE5-53B1-447E-9DAE-D7D54AD7E843}"/>
          </ac:spMkLst>
        </pc:spChg>
        <pc:spChg chg="del">
          <ac:chgData name="Никола Алексеев" userId="ba66283bcb01e904" providerId="LiveId" clId="{D92BEB4E-F9A8-417D-A204-0117A5134215}" dt="2018-04-20T21:31:26.234" v="6231" actId="478"/>
          <ac:spMkLst>
            <pc:docMk/>
            <pc:sldMk cId="2611166165" sldId="415"/>
            <ac:spMk id="36" creationId="{7B5C919C-80AC-4211-AC70-BB0956A4119D}"/>
          </ac:spMkLst>
        </pc:spChg>
        <pc:spChg chg="del">
          <ac:chgData name="Никола Алексеев" userId="ba66283bcb01e904" providerId="LiveId" clId="{D92BEB4E-F9A8-417D-A204-0117A5134215}" dt="2018-04-20T21:31:27.080" v="6232" actId="478"/>
          <ac:spMkLst>
            <pc:docMk/>
            <pc:sldMk cId="2611166165" sldId="415"/>
            <ac:spMk id="38" creationId="{7BD8D6F1-BED8-4739-9F75-F475F2916C26}"/>
          </ac:spMkLst>
        </pc:spChg>
        <pc:spChg chg="add mod">
          <ac:chgData name="Никола Алексеев" userId="ba66283bcb01e904" providerId="LiveId" clId="{D92BEB4E-F9A8-417D-A204-0117A5134215}" dt="2018-04-20T21:36:11.325" v="6486" actId="1038"/>
          <ac:spMkLst>
            <pc:docMk/>
            <pc:sldMk cId="2611166165" sldId="415"/>
            <ac:spMk id="41" creationId="{9C6A132C-897F-4F86-9090-56430C40504F}"/>
          </ac:spMkLst>
        </pc:spChg>
        <pc:picChg chg="del">
          <ac:chgData name="Никола Алексеев" userId="ba66283bcb01e904" providerId="LiveId" clId="{D92BEB4E-F9A8-417D-A204-0117A5134215}" dt="2018-04-20T21:31:26.234" v="6231" actId="478"/>
          <ac:picMkLst>
            <pc:docMk/>
            <pc:sldMk cId="2611166165" sldId="415"/>
            <ac:picMk id="2" creationId="{69082EF0-5511-4A4D-A65E-0F9B189F3C7F}"/>
          </ac:picMkLst>
        </pc:picChg>
        <pc:picChg chg="add mod">
          <ac:chgData name="Никола Алексеев" userId="ba66283bcb01e904" providerId="LiveId" clId="{D92BEB4E-F9A8-417D-A204-0117A5134215}" dt="2018-04-20T21:36:11.325" v="6486" actId="1038"/>
          <ac:picMkLst>
            <pc:docMk/>
            <pc:sldMk cId="2611166165" sldId="415"/>
            <ac:picMk id="3" creationId="{20DF90FA-0967-4D8A-A05A-F1D0AB2EBF1F}"/>
          </ac:picMkLst>
        </pc:picChg>
        <pc:cxnChg chg="add mod">
          <ac:chgData name="Никола Алексеев" userId="ba66283bcb01e904" providerId="LiveId" clId="{D92BEB4E-F9A8-417D-A204-0117A5134215}" dt="2018-04-20T21:36:11.325" v="6486" actId="1038"/>
          <ac:cxnSpMkLst>
            <pc:docMk/>
            <pc:sldMk cId="2611166165" sldId="415"/>
            <ac:cxnSpMk id="22" creationId="{565F5A62-4A1D-4731-8B60-ADBB84400C62}"/>
          </ac:cxnSpMkLst>
        </pc:cxnChg>
        <pc:cxnChg chg="del">
          <ac:chgData name="Никола Алексеев" userId="ba66283bcb01e904" providerId="LiveId" clId="{D92BEB4E-F9A8-417D-A204-0117A5134215}" dt="2018-04-20T21:31:26.234" v="6231" actId="478"/>
          <ac:cxnSpMkLst>
            <pc:docMk/>
            <pc:sldMk cId="2611166165" sldId="415"/>
            <ac:cxnSpMk id="27" creationId="{7F02CA78-890A-4B99-9A13-4103C8D3B203}"/>
          </ac:cxnSpMkLst>
        </pc:cxnChg>
        <pc:cxnChg chg="del">
          <ac:chgData name="Никола Алексеев" userId="ba66283bcb01e904" providerId="LiveId" clId="{D92BEB4E-F9A8-417D-A204-0117A5134215}" dt="2018-04-20T21:31:26.234" v="6231" actId="478"/>
          <ac:cxnSpMkLst>
            <pc:docMk/>
            <pc:sldMk cId="2611166165" sldId="415"/>
            <ac:cxnSpMk id="28" creationId="{93A05813-F663-4A75-AD00-6AB754343DA3}"/>
          </ac:cxnSpMkLst>
        </pc:cxnChg>
        <pc:cxnChg chg="del">
          <ac:chgData name="Никола Алексеев" userId="ba66283bcb01e904" providerId="LiveId" clId="{D92BEB4E-F9A8-417D-A204-0117A5134215}" dt="2018-04-20T21:31:26.234" v="6231" actId="478"/>
          <ac:cxnSpMkLst>
            <pc:docMk/>
            <pc:sldMk cId="2611166165" sldId="415"/>
            <ac:cxnSpMk id="29" creationId="{D5890730-B65F-4935-94FE-9A3A87B31CD5}"/>
          </ac:cxnSpMkLst>
        </pc:cxnChg>
        <pc:cxnChg chg="del">
          <ac:chgData name="Никола Алексеев" userId="ba66283bcb01e904" providerId="LiveId" clId="{D92BEB4E-F9A8-417D-A204-0117A5134215}" dt="2018-04-20T21:31:26.234" v="6231" actId="478"/>
          <ac:cxnSpMkLst>
            <pc:docMk/>
            <pc:sldMk cId="2611166165" sldId="415"/>
            <ac:cxnSpMk id="30" creationId="{F9F820BA-92F7-428C-89EB-5502554F5ED3}"/>
          </ac:cxnSpMkLst>
        </pc:cxnChg>
        <pc:cxnChg chg="del">
          <ac:chgData name="Никола Алексеев" userId="ba66283bcb01e904" providerId="LiveId" clId="{D92BEB4E-F9A8-417D-A204-0117A5134215}" dt="2018-04-20T21:31:26.234" v="6231" actId="478"/>
          <ac:cxnSpMkLst>
            <pc:docMk/>
            <pc:sldMk cId="2611166165" sldId="415"/>
            <ac:cxnSpMk id="31" creationId="{4CE9A37E-4A00-4388-B520-1E3CBB8007B3}"/>
          </ac:cxnSpMkLst>
        </pc:cxnChg>
        <pc:cxnChg chg="del">
          <ac:chgData name="Никола Алексеев" userId="ba66283bcb01e904" providerId="LiveId" clId="{D92BEB4E-F9A8-417D-A204-0117A5134215}" dt="2018-04-20T21:31:26.234" v="6231" actId="478"/>
          <ac:cxnSpMkLst>
            <pc:docMk/>
            <pc:sldMk cId="2611166165" sldId="415"/>
            <ac:cxnSpMk id="32" creationId="{DE821F7A-ECD2-4547-92E6-003BED704BD4}"/>
          </ac:cxnSpMkLst>
        </pc:cxnChg>
        <pc:cxnChg chg="del">
          <ac:chgData name="Никола Алексеев" userId="ba66283bcb01e904" providerId="LiveId" clId="{D92BEB4E-F9A8-417D-A204-0117A5134215}" dt="2018-04-20T21:31:26.234" v="6231" actId="478"/>
          <ac:cxnSpMkLst>
            <pc:docMk/>
            <pc:sldMk cId="2611166165" sldId="415"/>
            <ac:cxnSpMk id="33" creationId="{7BD3327A-80DE-43C2-AE11-271933951851}"/>
          </ac:cxnSpMkLst>
        </pc:cxnChg>
        <pc:cxnChg chg="del">
          <ac:chgData name="Никола Алексеев" userId="ba66283bcb01e904" providerId="LiveId" clId="{D92BEB4E-F9A8-417D-A204-0117A5134215}" dt="2018-04-20T21:31:26.234" v="6231" actId="478"/>
          <ac:cxnSpMkLst>
            <pc:docMk/>
            <pc:sldMk cId="2611166165" sldId="415"/>
            <ac:cxnSpMk id="34" creationId="{5661AD23-CDAA-4D06-932F-614D8BD1B4C3}"/>
          </ac:cxnSpMkLst>
        </pc:cxnChg>
        <pc:cxnChg chg="del">
          <ac:chgData name="Никола Алексеев" userId="ba66283bcb01e904" providerId="LiveId" clId="{D92BEB4E-F9A8-417D-A204-0117A5134215}" dt="2018-04-20T21:31:26.234" v="6231" actId="478"/>
          <ac:cxnSpMkLst>
            <pc:docMk/>
            <pc:sldMk cId="2611166165" sldId="415"/>
            <ac:cxnSpMk id="35" creationId="{CF3434EB-230E-4D52-A0B9-3BC086ACA1B6}"/>
          </ac:cxnSpMkLst>
        </pc:cxnChg>
        <pc:cxnChg chg="del">
          <ac:chgData name="Никола Алексеев" userId="ba66283bcb01e904" providerId="LiveId" clId="{D92BEB4E-F9A8-417D-A204-0117A5134215}" dt="2018-04-20T21:31:26.234" v="6231" actId="478"/>
          <ac:cxnSpMkLst>
            <pc:docMk/>
            <pc:sldMk cId="2611166165" sldId="415"/>
            <ac:cxnSpMk id="37" creationId="{29BFE8E8-8A2B-4039-880A-7E883F35642E}"/>
          </ac:cxnSpMkLst>
        </pc:cxnChg>
        <pc:cxnChg chg="add mod">
          <ac:chgData name="Никола Алексеев" userId="ba66283bcb01e904" providerId="LiveId" clId="{D92BEB4E-F9A8-417D-A204-0117A5134215}" dt="2018-04-20T21:36:11.325" v="6486" actId="1038"/>
          <ac:cxnSpMkLst>
            <pc:docMk/>
            <pc:sldMk cId="2611166165" sldId="415"/>
            <ac:cxnSpMk id="39" creationId="{332DD503-0199-4B6A-87BD-B7870078D5D3}"/>
          </ac:cxnSpMkLst>
        </pc:cxnChg>
        <pc:cxnChg chg="add mod">
          <ac:chgData name="Никола Алексеев" userId="ba66283bcb01e904" providerId="LiveId" clId="{D92BEB4E-F9A8-417D-A204-0117A5134215}" dt="2018-04-20T21:36:11.325" v="6486" actId="1038"/>
          <ac:cxnSpMkLst>
            <pc:docMk/>
            <pc:sldMk cId="2611166165" sldId="415"/>
            <ac:cxnSpMk id="40" creationId="{FD0B8ACF-429B-41F4-9785-13152B8034D2}"/>
          </ac:cxnSpMkLst>
        </pc:cxnChg>
      </pc:sldChg>
      <pc:sldChg chg="addSp delSp modSp add">
        <pc:chgData name="Никола Алексеев" userId="ba66283bcb01e904" providerId="LiveId" clId="{D92BEB4E-F9A8-417D-A204-0117A5134215}" dt="2018-04-20T21:41:56.322" v="6882" actId="20577"/>
        <pc:sldMkLst>
          <pc:docMk/>
          <pc:sldMk cId="3583346881" sldId="416"/>
        </pc:sldMkLst>
        <pc:spChg chg="add mod ord">
          <ac:chgData name="Никола Алексеев" userId="ba66283bcb01e904" providerId="LiveId" clId="{D92BEB4E-F9A8-417D-A204-0117A5134215}" dt="2018-04-20T21:39:07.673" v="6675" actId="14100"/>
          <ac:spMkLst>
            <pc:docMk/>
            <pc:sldMk cId="3583346881" sldId="416"/>
            <ac:spMk id="16" creationId="{ACA66691-6781-4033-9152-FE9FC6532984}"/>
          </ac:spMkLst>
        </pc:spChg>
        <pc:spChg chg="mod">
          <ac:chgData name="Никола Алексеев" userId="ba66283bcb01e904" providerId="LiveId" clId="{D92BEB4E-F9A8-417D-A204-0117A5134215}" dt="2018-04-20T21:38:38.780" v="6644" actId="20577"/>
          <ac:spMkLst>
            <pc:docMk/>
            <pc:sldMk cId="3583346881" sldId="416"/>
            <ac:spMk id="17" creationId="{57EEF9DA-B973-460A-AFC2-F620D101C43E}"/>
          </ac:spMkLst>
        </pc:spChg>
        <pc:spChg chg="add mod">
          <ac:chgData name="Никола Алексеев" userId="ba66283bcb01e904" providerId="LiveId" clId="{D92BEB4E-F9A8-417D-A204-0117A5134215}" dt="2018-04-20T21:40:28.069" v="6819" actId="20577"/>
          <ac:spMkLst>
            <pc:docMk/>
            <pc:sldMk cId="3583346881" sldId="416"/>
            <ac:spMk id="18" creationId="{E83B0F0D-03D6-43AE-A2DD-A6125951C4F3}"/>
          </ac:spMkLst>
        </pc:spChg>
        <pc:spChg chg="del">
          <ac:chgData name="Никола Алексеев" userId="ba66283bcb01e904" providerId="LiveId" clId="{D92BEB4E-F9A8-417D-A204-0117A5134215}" dt="2018-04-20T21:36:27.437" v="6488" actId="478"/>
          <ac:spMkLst>
            <pc:docMk/>
            <pc:sldMk cId="3583346881" sldId="416"/>
            <ac:spMk id="25" creationId="{2165B811-B19A-4191-A446-431F57278058}"/>
          </ac:spMkLst>
        </pc:spChg>
        <pc:spChg chg="add mod">
          <ac:chgData name="Никола Алексеев" userId="ba66283bcb01e904" providerId="LiveId" clId="{D92BEB4E-F9A8-417D-A204-0117A5134215}" dt="2018-04-20T21:41:23.521" v="6845" actId="1076"/>
          <ac:spMkLst>
            <pc:docMk/>
            <pc:sldMk cId="3583346881" sldId="416"/>
            <ac:spMk id="26" creationId="{F2630C63-0F09-4847-9A6C-0F96B2A1D04A}"/>
          </ac:spMkLst>
        </pc:spChg>
        <pc:spChg chg="add mod">
          <ac:chgData name="Никола Алексеев" userId="ba66283bcb01e904" providerId="LiveId" clId="{D92BEB4E-F9A8-417D-A204-0117A5134215}" dt="2018-04-20T21:41:27.365" v="6852" actId="20577"/>
          <ac:spMkLst>
            <pc:docMk/>
            <pc:sldMk cId="3583346881" sldId="416"/>
            <ac:spMk id="27" creationId="{3422711B-DA85-4630-838F-08948DD9470D}"/>
          </ac:spMkLst>
        </pc:spChg>
        <pc:spChg chg="add mod">
          <ac:chgData name="Никола Алексеев" userId="ba66283bcb01e904" providerId="LiveId" clId="{D92BEB4E-F9A8-417D-A204-0117A5134215}" dt="2018-04-20T21:41:33.638" v="6861" actId="20577"/>
          <ac:spMkLst>
            <pc:docMk/>
            <pc:sldMk cId="3583346881" sldId="416"/>
            <ac:spMk id="28" creationId="{C5F915E5-DDE1-4802-BB1E-64741F68A637}"/>
          </ac:spMkLst>
        </pc:spChg>
        <pc:spChg chg="add mod">
          <ac:chgData name="Никола Алексеев" userId="ba66283bcb01e904" providerId="LiveId" clId="{D92BEB4E-F9A8-417D-A204-0117A5134215}" dt="2018-04-20T21:41:45.946" v="6876" actId="20577"/>
          <ac:spMkLst>
            <pc:docMk/>
            <pc:sldMk cId="3583346881" sldId="416"/>
            <ac:spMk id="29" creationId="{60C61A67-80D1-4277-8CC0-BAE3683A4D8E}"/>
          </ac:spMkLst>
        </pc:spChg>
        <pc:spChg chg="add mod">
          <ac:chgData name="Никола Алексеев" userId="ba66283bcb01e904" providerId="LiveId" clId="{D92BEB4E-F9A8-417D-A204-0117A5134215}" dt="2018-04-20T21:41:56.322" v="6882" actId="20577"/>
          <ac:spMkLst>
            <pc:docMk/>
            <pc:sldMk cId="3583346881" sldId="416"/>
            <ac:spMk id="31" creationId="{176594E2-92D6-4271-BDA8-07D7EEF5C941}"/>
          </ac:spMkLst>
        </pc:spChg>
        <pc:spChg chg="del">
          <ac:chgData name="Никола Алексеев" userId="ba66283bcb01e904" providerId="LiveId" clId="{D92BEB4E-F9A8-417D-A204-0117A5134215}" dt="2018-04-20T21:36:27.437" v="6488" actId="478"/>
          <ac:spMkLst>
            <pc:docMk/>
            <pc:sldMk cId="3583346881" sldId="416"/>
            <ac:spMk id="41" creationId="{9C6A132C-897F-4F86-9090-56430C40504F}"/>
          </ac:spMkLst>
        </pc:spChg>
        <pc:graphicFrameChg chg="add">
          <ac:chgData name="Никола Алексеев" userId="ba66283bcb01e904" providerId="LiveId" clId="{D92BEB4E-F9A8-417D-A204-0117A5134215}" dt="2018-04-20T21:40:34.130" v="6820"/>
          <ac:graphicFrameMkLst>
            <pc:docMk/>
            <pc:sldMk cId="3583346881" sldId="416"/>
            <ac:graphicFrameMk id="19" creationId="{8A299D07-2A89-4840-832A-213B763B0E7F}"/>
          </ac:graphicFrameMkLst>
        </pc:graphicFrameChg>
        <pc:picChg chg="add mod modCrop">
          <ac:chgData name="Никола Алексеев" userId="ba66283bcb01e904" providerId="LiveId" clId="{D92BEB4E-F9A8-417D-A204-0117A5134215}" dt="2018-04-20T21:39:04.829" v="6674" actId="1076"/>
          <ac:picMkLst>
            <pc:docMk/>
            <pc:sldMk cId="3583346881" sldId="416"/>
            <ac:picMk id="2" creationId="{53D8A7F5-F5AE-41D4-B896-8F3CCC170416}"/>
          </ac:picMkLst>
        </pc:picChg>
        <pc:picChg chg="del">
          <ac:chgData name="Никола Алексеев" userId="ba66283bcb01e904" providerId="LiveId" clId="{D92BEB4E-F9A8-417D-A204-0117A5134215}" dt="2018-04-20T21:36:27.437" v="6488" actId="478"/>
          <ac:picMkLst>
            <pc:docMk/>
            <pc:sldMk cId="3583346881" sldId="416"/>
            <ac:picMk id="3" creationId="{20DF90FA-0967-4D8A-A05A-F1D0AB2EBF1F}"/>
          </ac:picMkLst>
        </pc:picChg>
        <pc:cxnChg chg="add mod">
          <ac:chgData name="Никола Алексеев" userId="ba66283bcb01e904" providerId="LiveId" clId="{D92BEB4E-F9A8-417D-A204-0117A5134215}" dt="2018-04-20T21:40:44.716" v="6823" actId="1076"/>
          <ac:cxnSpMkLst>
            <pc:docMk/>
            <pc:sldMk cId="3583346881" sldId="416"/>
            <ac:cxnSpMk id="20" creationId="{6CA4A777-F209-4765-8E40-AEEE2976438A}"/>
          </ac:cxnSpMkLst>
        </pc:cxnChg>
        <pc:cxnChg chg="add mod">
          <ac:chgData name="Никола Алексеев" userId="ba66283bcb01e904" providerId="LiveId" clId="{D92BEB4E-F9A8-417D-A204-0117A5134215}" dt="2018-04-20T21:40:58.824" v="6830" actId="1076"/>
          <ac:cxnSpMkLst>
            <pc:docMk/>
            <pc:sldMk cId="3583346881" sldId="416"/>
            <ac:cxnSpMk id="21" creationId="{413D779E-D67E-4877-B0F7-A7585A7637AC}"/>
          </ac:cxnSpMkLst>
        </pc:cxnChg>
        <pc:cxnChg chg="del">
          <ac:chgData name="Никола Алексеев" userId="ba66283bcb01e904" providerId="LiveId" clId="{D92BEB4E-F9A8-417D-A204-0117A5134215}" dt="2018-04-20T21:36:27.437" v="6488" actId="478"/>
          <ac:cxnSpMkLst>
            <pc:docMk/>
            <pc:sldMk cId="3583346881" sldId="416"/>
            <ac:cxnSpMk id="22" creationId="{565F5A62-4A1D-4731-8B60-ADBB84400C62}"/>
          </ac:cxnSpMkLst>
        </pc:cxnChg>
        <pc:cxnChg chg="add mod">
          <ac:chgData name="Никола Алексеев" userId="ba66283bcb01e904" providerId="LiveId" clId="{D92BEB4E-F9A8-417D-A204-0117A5134215}" dt="2018-04-20T21:40:53.395" v="6827" actId="14100"/>
          <ac:cxnSpMkLst>
            <pc:docMk/>
            <pc:sldMk cId="3583346881" sldId="416"/>
            <ac:cxnSpMk id="23" creationId="{3A538FC0-54D6-4F5E-85B5-8455A9A878A4}"/>
          </ac:cxnSpMkLst>
        </pc:cxnChg>
        <pc:cxnChg chg="add mod">
          <ac:chgData name="Никола Алексеев" userId="ba66283bcb01e904" providerId="LiveId" clId="{D92BEB4E-F9A8-417D-A204-0117A5134215}" dt="2018-04-20T21:41:04.438" v="6831" actId="571"/>
          <ac:cxnSpMkLst>
            <pc:docMk/>
            <pc:sldMk cId="3583346881" sldId="416"/>
            <ac:cxnSpMk id="24" creationId="{9EC2161D-42DD-4BB8-91EB-3864711CF464}"/>
          </ac:cxnSpMkLst>
        </pc:cxnChg>
        <pc:cxnChg chg="add mod">
          <ac:chgData name="Никола Алексеев" userId="ba66283bcb01e904" providerId="LiveId" clId="{D92BEB4E-F9A8-417D-A204-0117A5134215}" dt="2018-04-20T21:41:50.949" v="6877" actId="571"/>
          <ac:cxnSpMkLst>
            <pc:docMk/>
            <pc:sldMk cId="3583346881" sldId="416"/>
            <ac:cxnSpMk id="30" creationId="{7DAA114B-1B5C-4980-B335-E4E8FAD7688D}"/>
          </ac:cxnSpMkLst>
        </pc:cxnChg>
        <pc:cxnChg chg="del">
          <ac:chgData name="Никола Алексеев" userId="ba66283bcb01e904" providerId="LiveId" clId="{D92BEB4E-F9A8-417D-A204-0117A5134215}" dt="2018-04-20T21:36:27.437" v="6488" actId="478"/>
          <ac:cxnSpMkLst>
            <pc:docMk/>
            <pc:sldMk cId="3583346881" sldId="416"/>
            <ac:cxnSpMk id="39" creationId="{332DD503-0199-4B6A-87BD-B7870078D5D3}"/>
          </ac:cxnSpMkLst>
        </pc:cxnChg>
        <pc:cxnChg chg="del">
          <ac:chgData name="Никола Алексеев" userId="ba66283bcb01e904" providerId="LiveId" clId="{D92BEB4E-F9A8-417D-A204-0117A5134215}" dt="2018-04-20T21:36:27.437" v="6488" actId="478"/>
          <ac:cxnSpMkLst>
            <pc:docMk/>
            <pc:sldMk cId="3583346881" sldId="416"/>
            <ac:cxnSpMk id="40" creationId="{FD0B8ACF-429B-41F4-9785-13152B8034D2}"/>
          </ac:cxnSpMkLst>
        </pc:cxnChg>
      </pc:sldChg>
      <pc:sldChg chg="addSp delSp modSp add">
        <pc:chgData name="Никола Алексеев" userId="ba66283bcb01e904" providerId="LiveId" clId="{D92BEB4E-F9A8-417D-A204-0117A5134215}" dt="2018-04-20T21:45:13.248" v="7045" actId="313"/>
        <pc:sldMkLst>
          <pc:docMk/>
          <pc:sldMk cId="1121577707" sldId="417"/>
        </pc:sldMkLst>
        <pc:spChg chg="del mod">
          <ac:chgData name="Никола Алексеев" userId="ba66283bcb01e904" providerId="LiveId" clId="{D92BEB4E-F9A8-417D-A204-0117A5134215}" dt="2018-04-20T21:43:09.547" v="6889" actId="478"/>
          <ac:spMkLst>
            <pc:docMk/>
            <pc:sldMk cId="1121577707" sldId="417"/>
            <ac:spMk id="16" creationId="{ACA66691-6781-4033-9152-FE9FC6532984}"/>
          </ac:spMkLst>
        </pc:spChg>
        <pc:spChg chg="mod">
          <ac:chgData name="Никола Алексеев" userId="ba66283bcb01e904" providerId="LiveId" clId="{D92BEB4E-F9A8-417D-A204-0117A5134215}" dt="2018-04-20T21:44:30.901" v="7025" actId="20577"/>
          <ac:spMkLst>
            <pc:docMk/>
            <pc:sldMk cId="1121577707" sldId="417"/>
            <ac:spMk id="17" creationId="{57EEF9DA-B973-460A-AFC2-F620D101C43E}"/>
          </ac:spMkLst>
        </pc:spChg>
        <pc:spChg chg="del">
          <ac:chgData name="Никола Алексеев" userId="ba66283bcb01e904" providerId="LiveId" clId="{D92BEB4E-F9A8-417D-A204-0117A5134215}" dt="2018-04-20T21:43:07.782" v="6885" actId="478"/>
          <ac:spMkLst>
            <pc:docMk/>
            <pc:sldMk cId="1121577707" sldId="417"/>
            <ac:spMk id="18" creationId="{E83B0F0D-03D6-43AE-A2DD-A6125951C4F3}"/>
          </ac:spMkLst>
        </pc:spChg>
        <pc:spChg chg="add mod">
          <ac:chgData name="Никола Алексеев" userId="ba66283bcb01e904" providerId="LiveId" clId="{D92BEB4E-F9A8-417D-A204-0117A5134215}" dt="2018-04-20T21:45:13.248" v="7045" actId="313"/>
          <ac:spMkLst>
            <pc:docMk/>
            <pc:sldMk cId="1121577707" sldId="417"/>
            <ac:spMk id="22" creationId="{05021F42-1EA2-4FD8-9A3B-8DC8E7CB40CC}"/>
          </ac:spMkLst>
        </pc:spChg>
        <pc:spChg chg="add mod">
          <ac:chgData name="Никола Алексеев" userId="ba66283bcb01e904" providerId="LiveId" clId="{D92BEB4E-F9A8-417D-A204-0117A5134215}" dt="2018-04-20T21:45:06.448" v="7042" actId="20577"/>
          <ac:spMkLst>
            <pc:docMk/>
            <pc:sldMk cId="1121577707" sldId="417"/>
            <ac:spMk id="25" creationId="{EC4A1DDB-9244-4549-BDF4-A5A250BC4B5F}"/>
          </ac:spMkLst>
        </pc:spChg>
        <pc:spChg chg="del">
          <ac:chgData name="Никола Алексеев" userId="ba66283bcb01e904" providerId="LiveId" clId="{D92BEB4E-F9A8-417D-A204-0117A5134215}" dt="2018-04-20T21:43:05.978" v="6884" actId="478"/>
          <ac:spMkLst>
            <pc:docMk/>
            <pc:sldMk cId="1121577707" sldId="417"/>
            <ac:spMk id="26" creationId="{F2630C63-0F09-4847-9A6C-0F96B2A1D04A}"/>
          </ac:spMkLst>
        </pc:spChg>
        <pc:spChg chg="del">
          <ac:chgData name="Никола Алексеев" userId="ba66283bcb01e904" providerId="LiveId" clId="{D92BEB4E-F9A8-417D-A204-0117A5134215}" dt="2018-04-20T21:43:05.978" v="6884" actId="478"/>
          <ac:spMkLst>
            <pc:docMk/>
            <pc:sldMk cId="1121577707" sldId="417"/>
            <ac:spMk id="27" creationId="{3422711B-DA85-4630-838F-08948DD9470D}"/>
          </ac:spMkLst>
        </pc:spChg>
        <pc:spChg chg="del">
          <ac:chgData name="Никола Алексеев" userId="ba66283bcb01e904" providerId="LiveId" clId="{D92BEB4E-F9A8-417D-A204-0117A5134215}" dt="2018-04-20T21:43:05.978" v="6884" actId="478"/>
          <ac:spMkLst>
            <pc:docMk/>
            <pc:sldMk cId="1121577707" sldId="417"/>
            <ac:spMk id="28" creationId="{C5F915E5-DDE1-4802-BB1E-64741F68A637}"/>
          </ac:spMkLst>
        </pc:spChg>
        <pc:spChg chg="del">
          <ac:chgData name="Никола Алексеев" userId="ba66283bcb01e904" providerId="LiveId" clId="{D92BEB4E-F9A8-417D-A204-0117A5134215}" dt="2018-04-20T21:43:05.978" v="6884" actId="478"/>
          <ac:spMkLst>
            <pc:docMk/>
            <pc:sldMk cId="1121577707" sldId="417"/>
            <ac:spMk id="29" creationId="{60C61A67-80D1-4277-8CC0-BAE3683A4D8E}"/>
          </ac:spMkLst>
        </pc:spChg>
        <pc:spChg chg="del">
          <ac:chgData name="Никола Алексеев" userId="ba66283bcb01e904" providerId="LiveId" clId="{D92BEB4E-F9A8-417D-A204-0117A5134215}" dt="2018-04-20T21:43:05.978" v="6884" actId="478"/>
          <ac:spMkLst>
            <pc:docMk/>
            <pc:sldMk cId="1121577707" sldId="417"/>
            <ac:spMk id="31" creationId="{176594E2-92D6-4271-BDA8-07D7EEF5C941}"/>
          </ac:spMkLst>
        </pc:spChg>
        <pc:graphicFrameChg chg="del">
          <ac:chgData name="Никола Алексеев" userId="ba66283bcb01e904" providerId="LiveId" clId="{D92BEB4E-F9A8-417D-A204-0117A5134215}" dt="2018-04-20T21:43:05.978" v="6884" actId="478"/>
          <ac:graphicFrameMkLst>
            <pc:docMk/>
            <pc:sldMk cId="1121577707" sldId="417"/>
            <ac:graphicFrameMk id="19" creationId="{8A299D07-2A89-4840-832A-213B763B0E7F}"/>
          </ac:graphicFrameMkLst>
        </pc:graphicFrameChg>
        <pc:picChg chg="del">
          <ac:chgData name="Никола Алексеев" userId="ba66283bcb01e904" providerId="LiveId" clId="{D92BEB4E-F9A8-417D-A204-0117A5134215}" dt="2018-04-20T21:43:08.147" v="6886" actId="478"/>
          <ac:picMkLst>
            <pc:docMk/>
            <pc:sldMk cId="1121577707" sldId="417"/>
            <ac:picMk id="2" creationId="{53D8A7F5-F5AE-41D4-B896-8F3CCC170416}"/>
          </ac:picMkLst>
        </pc:picChg>
        <pc:picChg chg="add mod">
          <ac:chgData name="Никола Алексеев" userId="ba66283bcb01e904" providerId="LiveId" clId="{D92BEB4E-F9A8-417D-A204-0117A5134215}" dt="2018-04-20T21:44:37.079" v="7027" actId="1076"/>
          <ac:picMkLst>
            <pc:docMk/>
            <pc:sldMk cId="1121577707" sldId="417"/>
            <ac:picMk id="3" creationId="{E9492D51-D4F8-41F3-9A4E-FA84AAD69460}"/>
          </ac:picMkLst>
        </pc:picChg>
        <pc:picChg chg="add mod">
          <ac:chgData name="Никола Алексеев" userId="ba66283bcb01e904" providerId="LiveId" clId="{D92BEB4E-F9A8-417D-A204-0117A5134215}" dt="2018-04-20T21:44:57.845" v="7032" actId="1076"/>
          <ac:picMkLst>
            <pc:docMk/>
            <pc:sldMk cId="1121577707" sldId="417"/>
            <ac:picMk id="4" creationId="{80B2C86E-CA6B-45FB-B223-BD6614FFA1D9}"/>
          </ac:picMkLst>
        </pc:picChg>
        <pc:cxnChg chg="del">
          <ac:chgData name="Никола Алексеев" userId="ba66283bcb01e904" providerId="LiveId" clId="{D92BEB4E-F9A8-417D-A204-0117A5134215}" dt="2018-04-20T21:43:05.978" v="6884" actId="478"/>
          <ac:cxnSpMkLst>
            <pc:docMk/>
            <pc:sldMk cId="1121577707" sldId="417"/>
            <ac:cxnSpMk id="20" creationId="{6CA4A777-F209-4765-8E40-AEEE2976438A}"/>
          </ac:cxnSpMkLst>
        </pc:cxnChg>
        <pc:cxnChg chg="del">
          <ac:chgData name="Никола Алексеев" userId="ba66283bcb01e904" providerId="LiveId" clId="{D92BEB4E-F9A8-417D-A204-0117A5134215}" dt="2018-04-20T21:43:05.978" v="6884" actId="478"/>
          <ac:cxnSpMkLst>
            <pc:docMk/>
            <pc:sldMk cId="1121577707" sldId="417"/>
            <ac:cxnSpMk id="21" creationId="{413D779E-D67E-4877-B0F7-A7585A7637AC}"/>
          </ac:cxnSpMkLst>
        </pc:cxnChg>
        <pc:cxnChg chg="del">
          <ac:chgData name="Никола Алексеев" userId="ba66283bcb01e904" providerId="LiveId" clId="{D92BEB4E-F9A8-417D-A204-0117A5134215}" dt="2018-04-20T21:43:05.978" v="6884" actId="478"/>
          <ac:cxnSpMkLst>
            <pc:docMk/>
            <pc:sldMk cId="1121577707" sldId="417"/>
            <ac:cxnSpMk id="23" creationId="{3A538FC0-54D6-4F5E-85B5-8455A9A878A4}"/>
          </ac:cxnSpMkLst>
        </pc:cxnChg>
        <pc:cxnChg chg="del">
          <ac:chgData name="Никола Алексеев" userId="ba66283bcb01e904" providerId="LiveId" clId="{D92BEB4E-F9A8-417D-A204-0117A5134215}" dt="2018-04-20T21:43:05.978" v="6884" actId="478"/>
          <ac:cxnSpMkLst>
            <pc:docMk/>
            <pc:sldMk cId="1121577707" sldId="417"/>
            <ac:cxnSpMk id="24" creationId="{9EC2161D-42DD-4BB8-91EB-3864711CF464}"/>
          </ac:cxnSpMkLst>
        </pc:cxnChg>
        <pc:cxnChg chg="del">
          <ac:chgData name="Никола Алексеев" userId="ba66283bcb01e904" providerId="LiveId" clId="{D92BEB4E-F9A8-417D-A204-0117A5134215}" dt="2018-04-20T21:43:05.978" v="6884" actId="478"/>
          <ac:cxnSpMkLst>
            <pc:docMk/>
            <pc:sldMk cId="1121577707" sldId="417"/>
            <ac:cxnSpMk id="30" creationId="{7DAA114B-1B5C-4980-B335-E4E8FAD7688D}"/>
          </ac:cxnSpMkLst>
        </pc:cxnChg>
      </pc:sldChg>
      <pc:sldChg chg="addSp delSp modSp add">
        <pc:chgData name="Никола Алексеев" userId="ba66283bcb01e904" providerId="LiveId" clId="{D92BEB4E-F9A8-417D-A204-0117A5134215}" dt="2018-04-20T21:53:07.625" v="7375" actId="1076"/>
        <pc:sldMkLst>
          <pc:docMk/>
          <pc:sldMk cId="3491960007" sldId="418"/>
        </pc:sldMkLst>
        <pc:spChg chg="mod">
          <ac:chgData name="Никола Алексеев" userId="ba66283bcb01e904" providerId="LiveId" clId="{D92BEB4E-F9A8-417D-A204-0117A5134215}" dt="2018-04-20T21:52:42.543" v="7366" actId="20577"/>
          <ac:spMkLst>
            <pc:docMk/>
            <pc:sldMk cId="3491960007" sldId="418"/>
            <ac:spMk id="17" creationId="{57EEF9DA-B973-460A-AFC2-F620D101C43E}"/>
          </ac:spMkLst>
        </pc:spChg>
        <pc:spChg chg="del">
          <ac:chgData name="Никола Алексеев" userId="ba66283bcb01e904" providerId="LiveId" clId="{D92BEB4E-F9A8-417D-A204-0117A5134215}" dt="2018-04-20T21:45:29.849" v="7047" actId="478"/>
          <ac:spMkLst>
            <pc:docMk/>
            <pc:sldMk cId="3491960007" sldId="418"/>
            <ac:spMk id="22" creationId="{05021F42-1EA2-4FD8-9A3B-8DC8E7CB40CC}"/>
          </ac:spMkLst>
        </pc:spChg>
        <pc:spChg chg="del">
          <ac:chgData name="Никола Алексеев" userId="ba66283bcb01e904" providerId="LiveId" clId="{D92BEB4E-F9A8-417D-A204-0117A5134215}" dt="2018-04-20T21:45:29.849" v="7047" actId="478"/>
          <ac:spMkLst>
            <pc:docMk/>
            <pc:sldMk cId="3491960007" sldId="418"/>
            <ac:spMk id="25" creationId="{EC4A1DDB-9244-4549-BDF4-A5A250BC4B5F}"/>
          </ac:spMkLst>
        </pc:spChg>
        <pc:graphicFrameChg chg="add mod">
          <ac:chgData name="Никола Алексеев" userId="ba66283bcb01e904" providerId="LiveId" clId="{D92BEB4E-F9A8-417D-A204-0117A5134215}" dt="2018-04-20T21:53:05.925" v="7374" actId="1076"/>
          <ac:graphicFrameMkLst>
            <pc:docMk/>
            <pc:sldMk cId="3491960007" sldId="418"/>
            <ac:graphicFrameMk id="5" creationId="{6E67E340-AA61-4A25-9DF6-DC4432CD8A35}"/>
          </ac:graphicFrameMkLst>
        </pc:graphicFrameChg>
        <pc:graphicFrameChg chg="add mod">
          <ac:chgData name="Никола Алексеев" userId="ba66283bcb01e904" providerId="LiveId" clId="{D92BEB4E-F9A8-417D-A204-0117A5134215}" dt="2018-04-20T21:53:07.625" v="7375" actId="1076"/>
          <ac:graphicFrameMkLst>
            <pc:docMk/>
            <pc:sldMk cId="3491960007" sldId="418"/>
            <ac:graphicFrameMk id="6" creationId="{43B5049E-FDAF-47E7-9B97-F772A22CC456}"/>
          </ac:graphicFrameMkLst>
        </pc:graphicFrameChg>
        <pc:picChg chg="add mod">
          <ac:chgData name="Никола Алексеев" userId="ba66283bcb01e904" providerId="LiveId" clId="{D92BEB4E-F9A8-417D-A204-0117A5134215}" dt="2018-04-20T21:46:46.605" v="7220" actId="1076"/>
          <ac:picMkLst>
            <pc:docMk/>
            <pc:sldMk cId="3491960007" sldId="418"/>
            <ac:picMk id="2" creationId="{0899F760-F441-4E26-ABFF-CC42D75D9B02}"/>
          </ac:picMkLst>
        </pc:picChg>
        <pc:picChg chg="del">
          <ac:chgData name="Никола Алексеев" userId="ba66283bcb01e904" providerId="LiveId" clId="{D92BEB4E-F9A8-417D-A204-0117A5134215}" dt="2018-04-20T21:45:29.849" v="7047" actId="478"/>
          <ac:picMkLst>
            <pc:docMk/>
            <pc:sldMk cId="3491960007" sldId="418"/>
            <ac:picMk id="3" creationId="{E9492D51-D4F8-41F3-9A4E-FA84AAD69460}"/>
          </ac:picMkLst>
        </pc:picChg>
        <pc:picChg chg="del">
          <ac:chgData name="Никола Алексеев" userId="ba66283bcb01e904" providerId="LiveId" clId="{D92BEB4E-F9A8-417D-A204-0117A5134215}" dt="2018-04-20T21:45:29.849" v="7047" actId="478"/>
          <ac:picMkLst>
            <pc:docMk/>
            <pc:sldMk cId="3491960007" sldId="418"/>
            <ac:picMk id="4" creationId="{80B2C86E-CA6B-45FB-B223-BD6614FFA1D9}"/>
          </ac:picMkLst>
        </pc:picChg>
      </pc:sldChg>
      <pc:sldChg chg="addSp delSp modSp add">
        <pc:chgData name="Никола Алексеев" userId="ba66283bcb01e904" providerId="LiveId" clId="{D92BEB4E-F9A8-417D-A204-0117A5134215}" dt="2018-04-20T21:56:08.859" v="7647" actId="20577"/>
        <pc:sldMkLst>
          <pc:docMk/>
          <pc:sldMk cId="3456792638" sldId="419"/>
        </pc:sldMkLst>
        <pc:spChg chg="mod">
          <ac:chgData name="Никола Алексеев" userId="ba66283bcb01e904" providerId="LiveId" clId="{D92BEB4E-F9A8-417D-A204-0117A5134215}" dt="2018-04-20T21:56:08.859" v="7647" actId="20577"/>
          <ac:spMkLst>
            <pc:docMk/>
            <pc:sldMk cId="3456792638" sldId="419"/>
            <ac:spMk id="17" creationId="{57EEF9DA-B973-460A-AFC2-F620D101C43E}"/>
          </ac:spMkLst>
        </pc:spChg>
        <pc:graphicFrameChg chg="del">
          <ac:chgData name="Никола Алексеев" userId="ba66283bcb01e904" providerId="LiveId" clId="{D92BEB4E-F9A8-417D-A204-0117A5134215}" dt="2018-04-20T21:54:30.238" v="7505" actId="478"/>
          <ac:graphicFrameMkLst>
            <pc:docMk/>
            <pc:sldMk cId="3456792638" sldId="419"/>
            <ac:graphicFrameMk id="5" creationId="{6E67E340-AA61-4A25-9DF6-DC4432CD8A35}"/>
          </ac:graphicFrameMkLst>
        </pc:graphicFrameChg>
        <pc:graphicFrameChg chg="del mod">
          <ac:chgData name="Никола Алексеев" userId="ba66283bcb01e904" providerId="LiveId" clId="{D92BEB4E-F9A8-417D-A204-0117A5134215}" dt="2018-04-20T21:54:30.513" v="7507" actId="478"/>
          <ac:graphicFrameMkLst>
            <pc:docMk/>
            <pc:sldMk cId="3456792638" sldId="419"/>
            <ac:graphicFrameMk id="6" creationId="{43B5049E-FDAF-47E7-9B97-F772A22CC456}"/>
          </ac:graphicFrameMkLst>
        </pc:graphicFrameChg>
        <pc:picChg chg="del">
          <ac:chgData name="Никола Алексеев" userId="ba66283bcb01e904" providerId="LiveId" clId="{D92BEB4E-F9A8-417D-A204-0117A5134215}" dt="2018-04-20T21:53:15.750" v="7377" actId="478"/>
          <ac:picMkLst>
            <pc:docMk/>
            <pc:sldMk cId="3456792638" sldId="419"/>
            <ac:picMk id="2" creationId="{0899F760-F441-4E26-ABFF-CC42D75D9B02}"/>
          </ac:picMkLst>
        </pc:picChg>
        <pc:picChg chg="add mod">
          <ac:chgData name="Никола Алексеев" userId="ba66283bcb01e904" providerId="LiveId" clId="{D92BEB4E-F9A8-417D-A204-0117A5134215}" dt="2018-04-20T21:54:28.777" v="7504" actId="1076"/>
          <ac:picMkLst>
            <pc:docMk/>
            <pc:sldMk cId="3456792638" sldId="419"/>
            <ac:picMk id="3" creationId="{2F153C53-4221-4D76-8CE3-D0223D7B8940}"/>
          </ac:picMkLst>
        </pc:picChg>
        <pc:picChg chg="add mod">
          <ac:chgData name="Никола Алексеев" userId="ba66283bcb01e904" providerId="LiveId" clId="{D92BEB4E-F9A8-417D-A204-0117A5134215}" dt="2018-04-20T21:55:21.845" v="7512" actId="1076"/>
          <ac:picMkLst>
            <pc:docMk/>
            <pc:sldMk cId="3456792638" sldId="419"/>
            <ac:picMk id="4" creationId="{40F7A3E0-A431-41D3-BD32-7BAE646368D3}"/>
          </ac:picMkLst>
        </pc:picChg>
      </pc:sldChg>
      <pc:sldChg chg="addSp delSp modSp add">
        <pc:chgData name="Никола Алексеев" userId="ba66283bcb01e904" providerId="LiveId" clId="{D92BEB4E-F9A8-417D-A204-0117A5134215}" dt="2018-04-20T22:05:53.261" v="8328" actId="1076"/>
        <pc:sldMkLst>
          <pc:docMk/>
          <pc:sldMk cId="1829507953" sldId="420"/>
        </pc:sldMkLst>
        <pc:spChg chg="add mod">
          <ac:chgData name="Никола Алексеев" userId="ba66283bcb01e904" providerId="LiveId" clId="{D92BEB4E-F9A8-417D-A204-0117A5134215}" dt="2018-04-20T22:05:53.261" v="8328" actId="1076"/>
          <ac:spMkLst>
            <pc:docMk/>
            <pc:sldMk cId="1829507953" sldId="420"/>
            <ac:spMk id="9" creationId="{97B6F0BB-C718-45F9-9CB1-985376EE7236}"/>
          </ac:spMkLst>
        </pc:spChg>
        <pc:spChg chg="mod">
          <ac:chgData name="Никола Алексеев" userId="ba66283bcb01e904" providerId="LiveId" clId="{D92BEB4E-F9A8-417D-A204-0117A5134215}" dt="2018-04-20T22:04:27.426" v="8240" actId="6549"/>
          <ac:spMkLst>
            <pc:docMk/>
            <pc:sldMk cId="1829507953" sldId="420"/>
            <ac:spMk id="17" creationId="{57EEF9DA-B973-460A-AFC2-F620D101C43E}"/>
          </ac:spMkLst>
        </pc:spChg>
        <pc:picChg chg="del">
          <ac:chgData name="Никола Алексеев" userId="ba66283bcb01e904" providerId="LiveId" clId="{D92BEB4E-F9A8-417D-A204-0117A5134215}" dt="2018-04-20T21:57:02.410" v="7649" actId="478"/>
          <ac:picMkLst>
            <pc:docMk/>
            <pc:sldMk cId="1829507953" sldId="420"/>
            <ac:picMk id="3" creationId="{2F153C53-4221-4D76-8CE3-D0223D7B8940}"/>
          </ac:picMkLst>
        </pc:picChg>
        <pc:picChg chg="del">
          <ac:chgData name="Никола Алексеев" userId="ba66283bcb01e904" providerId="LiveId" clId="{D92BEB4E-F9A8-417D-A204-0117A5134215}" dt="2018-04-20T21:57:03.040" v="7650" actId="478"/>
          <ac:picMkLst>
            <pc:docMk/>
            <pc:sldMk cId="1829507953" sldId="420"/>
            <ac:picMk id="4" creationId="{40F7A3E0-A431-41D3-BD32-7BAE646368D3}"/>
          </ac:picMkLst>
        </pc:picChg>
      </pc:sldChg>
      <pc:sldChg chg="modSp add ord">
        <pc:chgData name="Никола Алексеев" userId="ba66283bcb01e904" providerId="LiveId" clId="{D92BEB4E-F9A8-417D-A204-0117A5134215}" dt="2018-04-20T22:01:51.627" v="8040" actId="1076"/>
        <pc:sldMkLst>
          <pc:docMk/>
          <pc:sldMk cId="931943835" sldId="421"/>
        </pc:sldMkLst>
        <pc:spChg chg="mod">
          <ac:chgData name="Никола Алексеев" userId="ba66283bcb01e904" providerId="LiveId" clId="{D92BEB4E-F9A8-417D-A204-0117A5134215}" dt="2018-04-20T22:01:51.627" v="8040" actId="1076"/>
          <ac:spMkLst>
            <pc:docMk/>
            <pc:sldMk cId="931943835" sldId="421"/>
            <ac:spMk id="5" creationId="{1FF6E9E5-227C-4228-A8D7-047955AF83CC}"/>
          </ac:spMkLst>
        </pc:spChg>
      </pc:sldChg>
      <pc:sldChg chg="addSp delSp modSp add">
        <pc:chgData name="Никола Алексеев" userId="ba66283bcb01e904" providerId="LiveId" clId="{D92BEB4E-F9A8-417D-A204-0117A5134215}" dt="2018-04-20T22:06:43.999" v="8383" actId="1076"/>
        <pc:sldMkLst>
          <pc:docMk/>
          <pc:sldMk cId="3331233407" sldId="422"/>
        </pc:sldMkLst>
        <pc:spChg chg="del">
          <ac:chgData name="Никола Алексеев" userId="ba66283bcb01e904" providerId="LiveId" clId="{D92BEB4E-F9A8-417D-A204-0117A5134215}" dt="2018-04-20T22:05:57.264" v="8330" actId="478"/>
          <ac:spMkLst>
            <pc:docMk/>
            <pc:sldMk cId="3331233407" sldId="422"/>
            <ac:spMk id="9" creationId="{97B6F0BB-C718-45F9-9CB1-985376EE7236}"/>
          </ac:spMkLst>
        </pc:spChg>
        <pc:spChg chg="mod">
          <ac:chgData name="Никола Алексеев" userId="ba66283bcb01e904" providerId="LiveId" clId="{D92BEB4E-F9A8-417D-A204-0117A5134215}" dt="2018-04-20T22:06:37.477" v="8379" actId="313"/>
          <ac:spMkLst>
            <pc:docMk/>
            <pc:sldMk cId="3331233407" sldId="422"/>
            <ac:spMk id="17" creationId="{57EEF9DA-B973-460A-AFC2-F620D101C43E}"/>
          </ac:spMkLst>
        </pc:spChg>
        <pc:picChg chg="add mod">
          <ac:chgData name="Никола Алексеев" userId="ba66283bcb01e904" providerId="LiveId" clId="{D92BEB4E-F9A8-417D-A204-0117A5134215}" dt="2018-04-20T22:06:43.999" v="8383" actId="1076"/>
          <ac:picMkLst>
            <pc:docMk/>
            <pc:sldMk cId="3331233407" sldId="422"/>
            <ac:picMk id="2" creationId="{E4F81BC0-747C-4B82-9D2E-4D7FA54C29E1}"/>
          </ac:picMkLst>
        </pc:picChg>
      </pc:sldChg>
      <pc:sldChg chg="addSp delSp modSp add">
        <pc:chgData name="Никола Алексеев" userId="ba66283bcb01e904" providerId="LiveId" clId="{D92BEB4E-F9A8-417D-A204-0117A5134215}" dt="2018-04-20T22:10:05.029" v="8586" actId="1076"/>
        <pc:sldMkLst>
          <pc:docMk/>
          <pc:sldMk cId="2496532444" sldId="423"/>
        </pc:sldMkLst>
        <pc:spChg chg="add mod">
          <ac:chgData name="Никола Алексеев" userId="ba66283bcb01e904" providerId="LiveId" clId="{D92BEB4E-F9A8-417D-A204-0117A5134215}" dt="2018-04-20T22:10:03.557" v="8585" actId="1076"/>
          <ac:spMkLst>
            <pc:docMk/>
            <pc:sldMk cId="2496532444" sldId="423"/>
            <ac:spMk id="11" creationId="{46ABFD3D-8008-41F9-820B-AE473B1584DC}"/>
          </ac:spMkLst>
        </pc:spChg>
        <pc:spChg chg="add del mod">
          <ac:chgData name="Никола Алексеев" userId="ba66283bcb01e904" providerId="LiveId" clId="{D92BEB4E-F9A8-417D-A204-0117A5134215}" dt="2018-04-20T22:07:40.203" v="8471" actId="20577"/>
          <ac:spMkLst>
            <pc:docMk/>
            <pc:sldMk cId="2496532444" sldId="423"/>
            <ac:spMk id="17" creationId="{57EEF9DA-B973-460A-AFC2-F620D101C43E}"/>
          </ac:spMkLst>
        </pc:spChg>
        <pc:picChg chg="mod">
          <ac:chgData name="Никола Алексеев" userId="ba66283bcb01e904" providerId="LiveId" clId="{D92BEB4E-F9A8-417D-A204-0117A5134215}" dt="2018-04-20T22:08:56.971" v="8484" actId="1076"/>
          <ac:picMkLst>
            <pc:docMk/>
            <pc:sldMk cId="2496532444" sldId="423"/>
            <ac:picMk id="2" creationId="{E4F81BC0-747C-4B82-9D2E-4D7FA54C29E1}"/>
          </ac:picMkLst>
        </pc:picChg>
        <pc:picChg chg="add del mod">
          <ac:chgData name="Никола Алексеев" userId="ba66283bcb01e904" providerId="LiveId" clId="{D92BEB4E-F9A8-417D-A204-0117A5134215}" dt="2018-04-20T22:08:23.552" v="8479" actId="478"/>
          <ac:picMkLst>
            <pc:docMk/>
            <pc:sldMk cId="2496532444" sldId="423"/>
            <ac:picMk id="3" creationId="{23CE0DF2-79A9-4B36-A165-886E29310438}"/>
          </ac:picMkLst>
        </pc:picChg>
        <pc:picChg chg="add mod">
          <ac:chgData name="Никола Алексеев" userId="ba66283bcb01e904" providerId="LiveId" clId="{D92BEB4E-F9A8-417D-A204-0117A5134215}" dt="2018-04-20T22:10:05.029" v="8586" actId="1076"/>
          <ac:picMkLst>
            <pc:docMk/>
            <pc:sldMk cId="2496532444" sldId="423"/>
            <ac:picMk id="4" creationId="{56B1812E-12E6-481C-95BD-7D47DE05348F}"/>
          </ac:picMkLst>
        </pc:picChg>
      </pc:sldChg>
      <pc:sldChg chg="addSp delSp modSp add">
        <pc:chgData name="Никола Алексеев" userId="ba66283bcb01e904" providerId="LiveId" clId="{D92BEB4E-F9A8-417D-A204-0117A5134215}" dt="2018-04-20T22:17:53.689" v="8787" actId="1076"/>
        <pc:sldMkLst>
          <pc:docMk/>
          <pc:sldMk cId="1310081247" sldId="424"/>
        </pc:sldMkLst>
        <pc:spChg chg="mod">
          <ac:chgData name="Никола Алексеев" userId="ba66283bcb01e904" providerId="LiveId" clId="{D92BEB4E-F9A8-417D-A204-0117A5134215}" dt="2018-04-20T22:17:53.689" v="8787" actId="1076"/>
          <ac:spMkLst>
            <pc:docMk/>
            <pc:sldMk cId="1310081247" sldId="424"/>
            <ac:spMk id="11" creationId="{46ABFD3D-8008-41F9-820B-AE473B1584DC}"/>
          </ac:spMkLst>
        </pc:spChg>
        <pc:spChg chg="add mod">
          <ac:chgData name="Никола Алексеев" userId="ba66283bcb01e904" providerId="LiveId" clId="{D92BEB4E-F9A8-417D-A204-0117A5134215}" dt="2018-04-20T22:17:48.968" v="8786" actId="1076"/>
          <ac:spMkLst>
            <pc:docMk/>
            <pc:sldMk cId="1310081247" sldId="424"/>
            <ac:spMk id="13" creationId="{E17407AC-16EF-4032-9D18-C83450F2F600}"/>
          </ac:spMkLst>
        </pc:spChg>
        <pc:spChg chg="add mod">
          <ac:chgData name="Никола Алексеев" userId="ba66283bcb01e904" providerId="LiveId" clId="{D92BEB4E-F9A8-417D-A204-0117A5134215}" dt="2018-04-20T22:17:44.635" v="8785" actId="1076"/>
          <ac:spMkLst>
            <pc:docMk/>
            <pc:sldMk cId="1310081247" sldId="424"/>
            <ac:spMk id="16" creationId="{1B746D10-D01F-4C54-AD5B-E7C39AF401A1}"/>
          </ac:spMkLst>
        </pc:spChg>
        <pc:spChg chg="mod">
          <ac:chgData name="Никола Алексеев" userId="ba66283bcb01e904" providerId="LiveId" clId="{D92BEB4E-F9A8-417D-A204-0117A5134215}" dt="2018-04-20T22:15:18.688" v="8738" actId="20577"/>
          <ac:spMkLst>
            <pc:docMk/>
            <pc:sldMk cId="1310081247" sldId="424"/>
            <ac:spMk id="17" creationId="{57EEF9DA-B973-460A-AFC2-F620D101C43E}"/>
          </ac:spMkLst>
        </pc:spChg>
        <pc:graphicFrameChg chg="add mod">
          <ac:chgData name="Никола Алексеев" userId="ba66283bcb01e904" providerId="LiveId" clId="{D92BEB4E-F9A8-417D-A204-0117A5134215}" dt="2018-04-20T22:17:32.775" v="8781" actId="1076"/>
          <ac:graphicFrameMkLst>
            <pc:docMk/>
            <pc:sldMk cId="1310081247" sldId="424"/>
            <ac:graphicFrameMk id="3" creationId="{6A61820C-0B87-48CD-9D98-72CA9C2C1122}"/>
          </ac:graphicFrameMkLst>
        </pc:graphicFrameChg>
        <pc:graphicFrameChg chg="add mod">
          <ac:chgData name="Никола Алексеев" userId="ba66283bcb01e904" providerId="LiveId" clId="{D92BEB4E-F9A8-417D-A204-0117A5134215}" dt="2018-04-20T22:17:41.218" v="8784" actId="1076"/>
          <ac:graphicFrameMkLst>
            <pc:docMk/>
            <pc:sldMk cId="1310081247" sldId="424"/>
            <ac:graphicFrameMk id="5" creationId="{3073EB6B-D7F4-4C8D-823B-E4E1D5958FF3}"/>
          </ac:graphicFrameMkLst>
        </pc:graphicFrameChg>
        <pc:graphicFrameChg chg="add mod">
          <ac:chgData name="Никола Алексеев" userId="ba66283bcb01e904" providerId="LiveId" clId="{D92BEB4E-F9A8-417D-A204-0117A5134215}" dt="2018-04-20T22:17:39.316" v="8783" actId="1076"/>
          <ac:graphicFrameMkLst>
            <pc:docMk/>
            <pc:sldMk cId="1310081247" sldId="424"/>
            <ac:graphicFrameMk id="6" creationId="{075C15FC-7824-4723-A75A-955AD9352A18}"/>
          </ac:graphicFrameMkLst>
        </pc:graphicFrameChg>
        <pc:picChg chg="del">
          <ac:chgData name="Никола Алексеев" userId="ba66283bcb01e904" providerId="LiveId" clId="{D92BEB4E-F9A8-417D-A204-0117A5134215}" dt="2018-04-20T22:15:23.061" v="8740" actId="478"/>
          <ac:picMkLst>
            <pc:docMk/>
            <pc:sldMk cId="1310081247" sldId="424"/>
            <ac:picMk id="2" creationId="{E4F81BC0-747C-4B82-9D2E-4D7FA54C29E1}"/>
          </ac:picMkLst>
        </pc:picChg>
        <pc:picChg chg="del">
          <ac:chgData name="Никола Алексеев" userId="ba66283bcb01e904" providerId="LiveId" clId="{D92BEB4E-F9A8-417D-A204-0117A5134215}" dt="2018-04-20T22:15:22.561" v="8739" actId="478"/>
          <ac:picMkLst>
            <pc:docMk/>
            <pc:sldMk cId="1310081247" sldId="424"/>
            <ac:picMk id="4" creationId="{56B1812E-12E6-481C-95BD-7D47DE05348F}"/>
          </ac:picMkLst>
        </pc:picChg>
      </pc:sldChg>
      <pc:sldChg chg="addSp delSp modSp add ord">
        <pc:chgData name="Никола Алексеев" userId="ba66283bcb01e904" providerId="LiveId" clId="{D92BEB4E-F9A8-417D-A204-0117A5134215}" dt="2018-04-20T22:20:37.392" v="8799" actId="11"/>
        <pc:sldMkLst>
          <pc:docMk/>
          <pc:sldMk cId="303467692" sldId="425"/>
        </pc:sldMkLst>
        <pc:spChg chg="mod">
          <ac:chgData name="Никола Алексеев" userId="ba66283bcb01e904" providerId="LiveId" clId="{D92BEB4E-F9A8-417D-A204-0117A5134215}" dt="2018-04-20T22:20:37.392" v="8799" actId="11"/>
          <ac:spMkLst>
            <pc:docMk/>
            <pc:sldMk cId="303467692" sldId="425"/>
            <ac:spMk id="17" creationId="{57EEF9DA-B973-460A-AFC2-F620D101C43E}"/>
          </ac:spMkLst>
        </pc:spChg>
        <pc:picChg chg="del">
          <ac:chgData name="Никола Алексеев" userId="ba66283bcb01e904" providerId="LiveId" clId="{D92BEB4E-F9A8-417D-A204-0117A5134215}" dt="2018-04-20T22:19:39.747" v="8795" actId="478"/>
          <ac:picMkLst>
            <pc:docMk/>
            <pc:sldMk cId="303467692" sldId="425"/>
            <ac:picMk id="2" creationId="{E4F81BC0-747C-4B82-9D2E-4D7FA54C29E1}"/>
          </ac:picMkLst>
        </pc:picChg>
        <pc:picChg chg="add mod">
          <ac:chgData name="Никола Алексеев" userId="ba66283bcb01e904" providerId="LiveId" clId="{D92BEB4E-F9A8-417D-A204-0117A5134215}" dt="2018-04-20T22:20:29.304" v="8798" actId="1076"/>
          <ac:picMkLst>
            <pc:docMk/>
            <pc:sldMk cId="303467692" sldId="425"/>
            <ac:picMk id="4" creationId="{13F5B109-077D-4E21-8FDD-97BB64AB0083}"/>
          </ac:picMkLst>
        </pc:picChg>
      </pc:sldChg>
      <pc:sldChg chg="addSp delSp modSp add ord">
        <pc:chgData name="Никола Алексеев" userId="ba66283bcb01e904" providerId="LiveId" clId="{D92BEB4E-F9A8-417D-A204-0117A5134215}" dt="2018-04-20T22:26:59.794" v="9091" actId="20577"/>
        <pc:sldMkLst>
          <pc:docMk/>
          <pc:sldMk cId="1315179543" sldId="426"/>
        </pc:sldMkLst>
        <pc:spChg chg="mod">
          <ac:chgData name="Никола Алексеев" userId="ba66283bcb01e904" providerId="LiveId" clId="{D92BEB4E-F9A8-417D-A204-0117A5134215}" dt="2018-04-20T22:26:59.794" v="9091" actId="20577"/>
          <ac:spMkLst>
            <pc:docMk/>
            <pc:sldMk cId="1315179543" sldId="426"/>
            <ac:spMk id="11" creationId="{46ABFD3D-8008-41F9-820B-AE473B1584DC}"/>
          </ac:spMkLst>
        </pc:spChg>
        <pc:picChg chg="del">
          <ac:chgData name="Никола Алексеев" userId="ba66283bcb01e904" providerId="LiveId" clId="{D92BEB4E-F9A8-417D-A204-0117A5134215}" dt="2018-04-20T22:25:07.165" v="8805" actId="478"/>
          <ac:picMkLst>
            <pc:docMk/>
            <pc:sldMk cId="1315179543" sldId="426"/>
            <ac:picMk id="2" creationId="{E4F81BC0-747C-4B82-9D2E-4D7FA54C29E1}"/>
          </ac:picMkLst>
        </pc:picChg>
        <pc:picChg chg="add mod">
          <ac:chgData name="Никола Алексеев" userId="ba66283bcb01e904" providerId="LiveId" clId="{D92BEB4E-F9A8-417D-A204-0117A5134215}" dt="2018-04-20T22:25:04.404" v="8804" actId="1076"/>
          <ac:picMkLst>
            <pc:docMk/>
            <pc:sldMk cId="1315179543" sldId="426"/>
            <ac:picMk id="3" creationId="{C08078A7-4D42-4F8C-B0F0-3C8BF96117F3}"/>
          </ac:picMkLst>
        </pc:picChg>
        <pc:picChg chg="del">
          <ac:chgData name="Никола Алексеев" userId="ba66283bcb01e904" providerId="LiveId" clId="{D92BEB4E-F9A8-417D-A204-0117A5134215}" dt="2018-04-20T22:25:01.471" v="8802" actId="478"/>
          <ac:picMkLst>
            <pc:docMk/>
            <pc:sldMk cId="1315179543" sldId="426"/>
            <ac:picMk id="4" creationId="{56B1812E-12E6-481C-95BD-7D47DE05348F}"/>
          </ac:picMkLst>
        </pc:picChg>
        <pc:picChg chg="add mod">
          <ac:chgData name="Никола Алексеев" userId="ba66283bcb01e904" providerId="LiveId" clId="{D92BEB4E-F9A8-417D-A204-0117A5134215}" dt="2018-04-20T22:25:12.480" v="8809" actId="14100"/>
          <ac:picMkLst>
            <pc:docMk/>
            <pc:sldMk cId="1315179543" sldId="426"/>
            <ac:picMk id="13" creationId="{BDB0DA22-C589-4A94-BE7E-DD3BAB0401A6}"/>
          </ac:picMkLst>
        </pc:picChg>
      </pc:sldChg>
      <pc:sldChg chg="addSp delSp modSp add">
        <pc:chgData name="Никола Алексеев" userId="ba66283bcb01e904" providerId="LiveId" clId="{D92BEB4E-F9A8-417D-A204-0117A5134215}" dt="2018-04-20T22:33:34.845" v="9529" actId="207"/>
        <pc:sldMkLst>
          <pc:docMk/>
          <pc:sldMk cId="620489831" sldId="427"/>
        </pc:sldMkLst>
        <pc:spChg chg="del">
          <ac:chgData name="Никола Алексеев" userId="ba66283bcb01e904" providerId="LiveId" clId="{D92BEB4E-F9A8-417D-A204-0117A5134215}" dt="2018-04-20T22:27:08.330" v="9093" actId="478"/>
          <ac:spMkLst>
            <pc:docMk/>
            <pc:sldMk cId="620489831" sldId="427"/>
            <ac:spMk id="11" creationId="{46ABFD3D-8008-41F9-820B-AE473B1584DC}"/>
          </ac:spMkLst>
        </pc:spChg>
        <pc:spChg chg="mod">
          <ac:chgData name="Никола Алексеев" userId="ba66283bcb01e904" providerId="LiveId" clId="{D92BEB4E-F9A8-417D-A204-0117A5134215}" dt="2018-04-20T22:28:47.573" v="9375" actId="20577"/>
          <ac:spMkLst>
            <pc:docMk/>
            <pc:sldMk cId="620489831" sldId="427"/>
            <ac:spMk id="17" creationId="{57EEF9DA-B973-460A-AFC2-F620D101C43E}"/>
          </ac:spMkLst>
        </pc:spChg>
        <pc:spChg chg="add mod">
          <ac:chgData name="Никола Алексеев" userId="ba66283bcb01e904" providerId="LiveId" clId="{D92BEB4E-F9A8-417D-A204-0117A5134215}" dt="2018-04-20T22:33:30.372" v="9527" actId="207"/>
          <ac:spMkLst>
            <pc:docMk/>
            <pc:sldMk cId="620489831" sldId="427"/>
            <ac:spMk id="20" creationId="{C9F1929C-D7C7-475D-8C88-40C04B813853}"/>
          </ac:spMkLst>
        </pc:spChg>
        <pc:spChg chg="add mod">
          <ac:chgData name="Никола Алексеев" userId="ba66283bcb01e904" providerId="LiveId" clId="{D92BEB4E-F9A8-417D-A204-0117A5134215}" dt="2018-04-20T22:33:32.435" v="9528" actId="207"/>
          <ac:spMkLst>
            <pc:docMk/>
            <pc:sldMk cId="620489831" sldId="427"/>
            <ac:spMk id="21" creationId="{66A386FE-4EED-4C23-82F8-EA3EDFC5FFE7}"/>
          </ac:spMkLst>
        </pc:spChg>
        <pc:spChg chg="add mod">
          <ac:chgData name="Никола Алексеев" userId="ba66283bcb01e904" providerId="LiveId" clId="{D92BEB4E-F9A8-417D-A204-0117A5134215}" dt="2018-04-20T22:33:34.845" v="9529" actId="207"/>
          <ac:spMkLst>
            <pc:docMk/>
            <pc:sldMk cId="620489831" sldId="427"/>
            <ac:spMk id="22" creationId="{25588287-111C-4007-811B-31EA45ED2011}"/>
          </ac:spMkLst>
        </pc:spChg>
        <pc:spChg chg="add mod ord">
          <ac:chgData name="Никола Алексеев" userId="ba66283bcb01e904" providerId="LiveId" clId="{D92BEB4E-F9A8-417D-A204-0117A5134215}" dt="2018-04-20T22:33:22.582" v="9526" actId="167"/>
          <ac:spMkLst>
            <pc:docMk/>
            <pc:sldMk cId="620489831" sldId="427"/>
            <ac:spMk id="23" creationId="{3DED2E37-9589-45BA-8E62-C22FAE655FA1}"/>
          </ac:spMkLst>
        </pc:spChg>
        <pc:picChg chg="del">
          <ac:chgData name="Никола Алексеев" userId="ba66283bcb01e904" providerId="LiveId" clId="{D92BEB4E-F9A8-417D-A204-0117A5134215}" dt="2018-04-20T22:27:08.878" v="9095" actId="478"/>
          <ac:picMkLst>
            <pc:docMk/>
            <pc:sldMk cId="620489831" sldId="427"/>
            <ac:picMk id="3" creationId="{C08078A7-4D42-4F8C-B0F0-3C8BF96117F3}"/>
          </ac:picMkLst>
        </pc:picChg>
        <pc:picChg chg="add del mod">
          <ac:chgData name="Никола Алексеев" userId="ba66283bcb01e904" providerId="LiveId" clId="{D92BEB4E-F9A8-417D-A204-0117A5134215}" dt="2018-04-20T22:30:13.166" v="9383" actId="478"/>
          <ac:picMkLst>
            <pc:docMk/>
            <pc:sldMk cId="620489831" sldId="427"/>
            <ac:picMk id="4" creationId="{3E5ED9AB-C128-4AAA-A857-FFE67D109ED9}"/>
          </ac:picMkLst>
        </pc:picChg>
        <pc:picChg chg="add mod">
          <ac:chgData name="Никола Алексеев" userId="ba66283bcb01e904" providerId="LiveId" clId="{D92BEB4E-F9A8-417D-A204-0117A5134215}" dt="2018-04-20T22:30:54.510" v="9399" actId="1076"/>
          <ac:picMkLst>
            <pc:docMk/>
            <pc:sldMk cId="620489831" sldId="427"/>
            <ac:picMk id="6" creationId="{657EF790-EE21-4F4A-8F34-7A9A256FAD85}"/>
          </ac:picMkLst>
        </pc:picChg>
        <pc:picChg chg="add del mod">
          <ac:chgData name="Никола Алексеев" userId="ba66283bcb01e904" providerId="LiveId" clId="{D92BEB4E-F9A8-417D-A204-0117A5134215}" dt="2018-04-20T22:30:12.899" v="9382" actId="478"/>
          <ac:picMkLst>
            <pc:docMk/>
            <pc:sldMk cId="620489831" sldId="427"/>
            <ac:picMk id="8" creationId="{AAF5557B-B8B6-49B7-BC87-1EA46248ADED}"/>
          </ac:picMkLst>
        </pc:picChg>
        <pc:picChg chg="del">
          <ac:chgData name="Никола Алексеев" userId="ba66283bcb01e904" providerId="LiveId" clId="{D92BEB4E-F9A8-417D-A204-0117A5134215}" dt="2018-04-20T22:27:08.632" v="9094" actId="478"/>
          <ac:picMkLst>
            <pc:docMk/>
            <pc:sldMk cId="620489831" sldId="427"/>
            <ac:picMk id="13" creationId="{BDB0DA22-C589-4A94-BE7E-DD3BAB0401A6}"/>
          </ac:picMkLst>
        </pc:picChg>
        <pc:picChg chg="add mod">
          <ac:chgData name="Никола Алексеев" userId="ba66283bcb01e904" providerId="LiveId" clId="{D92BEB4E-F9A8-417D-A204-0117A5134215}" dt="2018-04-20T22:30:54.510" v="9399" actId="1076"/>
          <ac:picMkLst>
            <pc:docMk/>
            <pc:sldMk cId="620489831" sldId="427"/>
            <ac:picMk id="16" creationId="{65F9DDD0-443B-44FF-B2CD-4810A1D1B44C}"/>
          </ac:picMkLst>
        </pc:picChg>
        <pc:picChg chg="add mod">
          <ac:chgData name="Никола Алексеев" userId="ba66283bcb01e904" providerId="LiveId" clId="{D92BEB4E-F9A8-417D-A204-0117A5134215}" dt="2018-04-20T22:30:54.510" v="9399" actId="1076"/>
          <ac:picMkLst>
            <pc:docMk/>
            <pc:sldMk cId="620489831" sldId="427"/>
            <ac:picMk id="19" creationId="{6302768A-B08E-45D8-A343-E5906D067467}"/>
          </ac:picMkLst>
        </pc:picChg>
      </pc:sldChg>
      <pc:sldChg chg="addSp delSp modSp add">
        <pc:chgData name="Никола Алексеев" userId="ba66283bcb01e904" providerId="LiveId" clId="{D92BEB4E-F9A8-417D-A204-0117A5134215}" dt="2018-04-20T22:33:55.098" v="9535" actId="1076"/>
        <pc:sldMkLst>
          <pc:docMk/>
          <pc:sldMk cId="1903738285" sldId="428"/>
        </pc:sldMkLst>
        <pc:spChg chg="add ord">
          <ac:chgData name="Никола Алексеев" userId="ba66283bcb01e904" providerId="LiveId" clId="{D92BEB4E-F9A8-417D-A204-0117A5134215}" dt="2018-04-20T22:33:47.147" v="9534" actId="167"/>
          <ac:spMkLst>
            <pc:docMk/>
            <pc:sldMk cId="1903738285" sldId="428"/>
            <ac:spMk id="13" creationId="{E9D30354-AE63-4B45-B01F-C4EB8630190C}"/>
          </ac:spMkLst>
        </pc:spChg>
        <pc:spChg chg="mod">
          <ac:chgData name="Никола Алексеев" userId="ba66283bcb01e904" providerId="LiveId" clId="{D92BEB4E-F9A8-417D-A204-0117A5134215}" dt="2018-04-20T22:33:55.098" v="9535" actId="1076"/>
          <ac:spMkLst>
            <pc:docMk/>
            <pc:sldMk cId="1903738285" sldId="428"/>
            <ac:spMk id="17" creationId="{57EEF9DA-B973-460A-AFC2-F620D101C43E}"/>
          </ac:spMkLst>
        </pc:spChg>
        <pc:spChg chg="mod">
          <ac:chgData name="Никола Алексеев" userId="ba66283bcb01e904" providerId="LiveId" clId="{D92BEB4E-F9A8-417D-A204-0117A5134215}" dt="2018-04-20T22:33:42.757" v="9532" actId="207"/>
          <ac:spMkLst>
            <pc:docMk/>
            <pc:sldMk cId="1903738285" sldId="428"/>
            <ac:spMk id="20" creationId="{C9F1929C-D7C7-475D-8C88-40C04B813853}"/>
          </ac:spMkLst>
        </pc:spChg>
        <pc:spChg chg="mod">
          <ac:chgData name="Никола Алексеев" userId="ba66283bcb01e904" providerId="LiveId" clId="{D92BEB4E-F9A8-417D-A204-0117A5134215}" dt="2018-04-20T22:33:40.903" v="9531" actId="207"/>
          <ac:spMkLst>
            <pc:docMk/>
            <pc:sldMk cId="1903738285" sldId="428"/>
            <ac:spMk id="21" creationId="{66A386FE-4EED-4C23-82F8-EA3EDFC5FFE7}"/>
          </ac:spMkLst>
        </pc:spChg>
        <pc:spChg chg="mod">
          <ac:chgData name="Никола Алексеев" userId="ba66283bcb01e904" providerId="LiveId" clId="{D92BEB4E-F9A8-417D-A204-0117A5134215}" dt="2018-04-20T22:33:38.580" v="9530" actId="207"/>
          <ac:spMkLst>
            <pc:docMk/>
            <pc:sldMk cId="1903738285" sldId="428"/>
            <ac:spMk id="22" creationId="{25588287-111C-4007-811B-31EA45ED2011}"/>
          </ac:spMkLst>
        </pc:spChg>
        <pc:picChg chg="add del mod">
          <ac:chgData name="Никола Алексеев" userId="ba66283bcb01e904" providerId="LiveId" clId="{D92BEB4E-F9A8-417D-A204-0117A5134215}" dt="2018-04-20T22:32:53.902" v="9521" actId="14826"/>
          <ac:picMkLst>
            <pc:docMk/>
            <pc:sldMk cId="1903738285" sldId="428"/>
            <ac:picMk id="6" creationId="{657EF790-EE21-4F4A-8F34-7A9A256FAD85}"/>
          </ac:picMkLst>
        </pc:picChg>
        <pc:picChg chg="add del mod">
          <ac:chgData name="Никола Алексеев" userId="ba66283bcb01e904" providerId="LiveId" clId="{D92BEB4E-F9A8-417D-A204-0117A5134215}" dt="2018-04-20T22:33:05.040" v="9523" actId="14826"/>
          <ac:picMkLst>
            <pc:docMk/>
            <pc:sldMk cId="1903738285" sldId="428"/>
            <ac:picMk id="16" creationId="{65F9DDD0-443B-44FF-B2CD-4810A1D1B44C}"/>
          </ac:picMkLst>
        </pc:picChg>
        <pc:picChg chg="add del mod">
          <ac:chgData name="Никола Алексеев" userId="ba66283bcb01e904" providerId="LiveId" clId="{D92BEB4E-F9A8-417D-A204-0117A5134215}" dt="2018-04-20T22:33:00.342" v="9522" actId="14826"/>
          <ac:picMkLst>
            <pc:docMk/>
            <pc:sldMk cId="1903738285" sldId="428"/>
            <ac:picMk id="19" creationId="{6302768A-B08E-45D8-A343-E5906D067467}"/>
          </ac:picMkLst>
        </pc:picChg>
      </pc:sldChg>
      <pc:sldChg chg="addSp delSp modSp add">
        <pc:chgData name="Никола Алексеев" userId="ba66283bcb01e904" providerId="LiveId" clId="{D92BEB4E-F9A8-417D-A204-0117A5134215}" dt="2018-04-20T22:36:41.757" v="9741" actId="20577"/>
        <pc:sldMkLst>
          <pc:docMk/>
          <pc:sldMk cId="4157331562" sldId="429"/>
        </pc:sldMkLst>
        <pc:spChg chg="del">
          <ac:chgData name="Никола Алексеев" userId="ba66283bcb01e904" providerId="LiveId" clId="{D92BEB4E-F9A8-417D-A204-0117A5134215}" dt="2018-04-20T22:35:36.228" v="9624" actId="478"/>
          <ac:spMkLst>
            <pc:docMk/>
            <pc:sldMk cId="4157331562" sldId="429"/>
            <ac:spMk id="13" creationId="{E9D30354-AE63-4B45-B01F-C4EB8630190C}"/>
          </ac:spMkLst>
        </pc:spChg>
        <pc:spChg chg="mod">
          <ac:chgData name="Никола Алексеев" userId="ba66283bcb01e904" providerId="LiveId" clId="{D92BEB4E-F9A8-417D-A204-0117A5134215}" dt="2018-04-20T22:36:01.564" v="9631" actId="1076"/>
          <ac:spMkLst>
            <pc:docMk/>
            <pc:sldMk cId="4157331562" sldId="429"/>
            <ac:spMk id="17" creationId="{57EEF9DA-B973-460A-AFC2-F620D101C43E}"/>
          </ac:spMkLst>
        </pc:spChg>
        <pc:spChg chg="add mod">
          <ac:chgData name="Никола Алексеев" userId="ba66283bcb01e904" providerId="LiveId" clId="{D92BEB4E-F9A8-417D-A204-0117A5134215}" dt="2018-04-20T22:36:41.757" v="9741" actId="20577"/>
          <ac:spMkLst>
            <pc:docMk/>
            <pc:sldMk cId="4157331562" sldId="429"/>
            <ac:spMk id="18" creationId="{45033EB4-D171-4B8C-8914-6156FAF2F974}"/>
          </ac:spMkLst>
        </pc:spChg>
        <pc:spChg chg="del">
          <ac:chgData name="Никола Алексеев" userId="ba66283bcb01e904" providerId="LiveId" clId="{D92BEB4E-F9A8-417D-A204-0117A5134215}" dt="2018-04-20T22:35:36.228" v="9624" actId="478"/>
          <ac:spMkLst>
            <pc:docMk/>
            <pc:sldMk cId="4157331562" sldId="429"/>
            <ac:spMk id="20" creationId="{C9F1929C-D7C7-475D-8C88-40C04B813853}"/>
          </ac:spMkLst>
        </pc:spChg>
        <pc:spChg chg="del">
          <ac:chgData name="Никола Алексеев" userId="ba66283bcb01e904" providerId="LiveId" clId="{D92BEB4E-F9A8-417D-A204-0117A5134215}" dt="2018-04-20T22:35:36.228" v="9624" actId="478"/>
          <ac:spMkLst>
            <pc:docMk/>
            <pc:sldMk cId="4157331562" sldId="429"/>
            <ac:spMk id="21" creationId="{66A386FE-4EED-4C23-82F8-EA3EDFC5FFE7}"/>
          </ac:spMkLst>
        </pc:spChg>
        <pc:spChg chg="del">
          <ac:chgData name="Никола Алексеев" userId="ba66283bcb01e904" providerId="LiveId" clId="{D92BEB4E-F9A8-417D-A204-0117A5134215}" dt="2018-04-20T22:35:36.228" v="9624" actId="478"/>
          <ac:spMkLst>
            <pc:docMk/>
            <pc:sldMk cId="4157331562" sldId="429"/>
            <ac:spMk id="22" creationId="{25588287-111C-4007-811B-31EA45ED2011}"/>
          </ac:spMkLst>
        </pc:spChg>
        <pc:picChg chg="add mod">
          <ac:chgData name="Никола Алексеев" userId="ba66283bcb01e904" providerId="LiveId" clId="{D92BEB4E-F9A8-417D-A204-0117A5134215}" dt="2018-04-20T22:36:03.087" v="9632" actId="1076"/>
          <ac:picMkLst>
            <pc:docMk/>
            <pc:sldMk cId="4157331562" sldId="429"/>
            <ac:picMk id="3" creationId="{D7663991-153F-42C1-8110-921EE72D3C64}"/>
          </ac:picMkLst>
        </pc:picChg>
        <pc:picChg chg="del">
          <ac:chgData name="Никола Алексеев" userId="ba66283bcb01e904" providerId="LiveId" clId="{D92BEB4E-F9A8-417D-A204-0117A5134215}" dt="2018-04-20T22:35:36.228" v="9624" actId="478"/>
          <ac:picMkLst>
            <pc:docMk/>
            <pc:sldMk cId="4157331562" sldId="429"/>
            <ac:picMk id="6" creationId="{657EF790-EE21-4F4A-8F34-7A9A256FAD85}"/>
          </ac:picMkLst>
        </pc:picChg>
        <pc:picChg chg="del">
          <ac:chgData name="Никола Алексеев" userId="ba66283bcb01e904" providerId="LiveId" clId="{D92BEB4E-F9A8-417D-A204-0117A5134215}" dt="2018-04-20T22:35:36.228" v="9624" actId="478"/>
          <ac:picMkLst>
            <pc:docMk/>
            <pc:sldMk cId="4157331562" sldId="429"/>
            <ac:picMk id="16" creationId="{65F9DDD0-443B-44FF-B2CD-4810A1D1B44C}"/>
          </ac:picMkLst>
        </pc:picChg>
        <pc:picChg chg="del">
          <ac:chgData name="Никола Алексеев" userId="ba66283bcb01e904" providerId="LiveId" clId="{D92BEB4E-F9A8-417D-A204-0117A5134215}" dt="2018-04-20T22:35:36.228" v="9624" actId="478"/>
          <ac:picMkLst>
            <pc:docMk/>
            <pc:sldMk cId="4157331562" sldId="429"/>
            <ac:picMk id="19" creationId="{6302768A-B08E-45D8-A343-E5906D067467}"/>
          </ac:picMkLst>
        </pc:picChg>
      </pc:sldChg>
      <pc:sldChg chg="addSp delSp modSp add">
        <pc:chgData name="Никола Алексеев" userId="ba66283bcb01e904" providerId="LiveId" clId="{D92BEB4E-F9A8-417D-A204-0117A5134215}" dt="2018-04-20T22:42:02.232" v="9903" actId="20577"/>
        <pc:sldMkLst>
          <pc:docMk/>
          <pc:sldMk cId="1630290293" sldId="430"/>
        </pc:sldMkLst>
        <pc:spChg chg="mod">
          <ac:chgData name="Никола Алексеев" userId="ba66283bcb01e904" providerId="LiveId" clId="{D92BEB4E-F9A8-417D-A204-0117A5134215}" dt="2018-04-20T22:42:02.232" v="9903" actId="20577"/>
          <ac:spMkLst>
            <pc:docMk/>
            <pc:sldMk cId="1630290293" sldId="430"/>
            <ac:spMk id="17" creationId="{57EEF9DA-B973-460A-AFC2-F620D101C43E}"/>
          </ac:spMkLst>
        </pc:spChg>
        <pc:spChg chg="del">
          <ac:chgData name="Никола Алексеев" userId="ba66283bcb01e904" providerId="LiveId" clId="{D92BEB4E-F9A8-417D-A204-0117A5134215}" dt="2018-04-20T22:38:40.912" v="9850" actId="478"/>
          <ac:spMkLst>
            <pc:docMk/>
            <pc:sldMk cId="1630290293" sldId="430"/>
            <ac:spMk id="18" creationId="{45033EB4-D171-4B8C-8914-6156FAF2F974}"/>
          </ac:spMkLst>
        </pc:spChg>
        <pc:picChg chg="add mod">
          <ac:chgData name="Никола Алексеев" userId="ba66283bcb01e904" providerId="LiveId" clId="{D92BEB4E-F9A8-417D-A204-0117A5134215}" dt="2018-04-20T22:41:48.744" v="9864" actId="1076"/>
          <ac:picMkLst>
            <pc:docMk/>
            <pc:sldMk cId="1630290293" sldId="430"/>
            <ac:picMk id="2" creationId="{0086007D-85B8-4431-B0BE-3BC60389EB05}"/>
          </ac:picMkLst>
        </pc:picChg>
        <pc:picChg chg="del">
          <ac:chgData name="Никола Алексеев" userId="ba66283bcb01e904" providerId="LiveId" clId="{D92BEB4E-F9A8-417D-A204-0117A5134215}" dt="2018-04-20T22:38:40.134" v="9849" actId="478"/>
          <ac:picMkLst>
            <pc:docMk/>
            <pc:sldMk cId="1630290293" sldId="430"/>
            <ac:picMk id="3" creationId="{D7663991-153F-42C1-8110-921EE72D3C64}"/>
          </ac:picMkLst>
        </pc:picChg>
        <pc:picChg chg="add mod">
          <ac:chgData name="Никола Алексеев" userId="ba66283bcb01e904" providerId="LiveId" clId="{D92BEB4E-F9A8-417D-A204-0117A5134215}" dt="2018-04-20T22:41:49.737" v="9865" actId="1076"/>
          <ac:picMkLst>
            <pc:docMk/>
            <pc:sldMk cId="1630290293" sldId="430"/>
            <ac:picMk id="4" creationId="{AF1343AE-D435-487B-861C-5460ED02B1C2}"/>
          </ac:picMkLst>
        </pc:picChg>
        <pc:picChg chg="add mod">
          <ac:chgData name="Никола Алексеев" userId="ba66283bcb01e904" providerId="LiveId" clId="{D92BEB4E-F9A8-417D-A204-0117A5134215}" dt="2018-04-20T22:41:45.574" v="9863" actId="1076"/>
          <ac:picMkLst>
            <pc:docMk/>
            <pc:sldMk cId="1630290293" sldId="430"/>
            <ac:picMk id="5" creationId="{9D9CCC04-D631-439D-963A-ED50A89D3C12}"/>
          </ac:picMkLst>
        </pc:picChg>
      </pc:sldChg>
      <pc:sldChg chg="addSp delSp modSp add">
        <pc:chgData name="Никола Алексеев" userId="ba66283bcb01e904" providerId="LiveId" clId="{D92BEB4E-F9A8-417D-A204-0117A5134215}" dt="2018-04-20T22:50:09.377" v="10244" actId="20577"/>
        <pc:sldMkLst>
          <pc:docMk/>
          <pc:sldMk cId="3272493937" sldId="431"/>
        </pc:sldMkLst>
        <pc:spChg chg="del mod">
          <ac:chgData name="Никола Алексеев" userId="ba66283bcb01e904" providerId="LiveId" clId="{D92BEB4E-F9A8-417D-A204-0117A5134215}" dt="2018-04-20T22:46:49.264" v="10114" actId="478"/>
          <ac:spMkLst>
            <pc:docMk/>
            <pc:sldMk cId="3272493937" sldId="431"/>
            <ac:spMk id="7" creationId="{97C7656D-80C1-4610-9D26-2F44CC4B6104}"/>
          </ac:spMkLst>
        </pc:spChg>
        <pc:spChg chg="add mod">
          <ac:chgData name="Никола Алексеев" userId="ba66283bcb01e904" providerId="LiveId" clId="{D92BEB4E-F9A8-417D-A204-0117A5134215}" dt="2018-04-20T22:50:09.377" v="10244" actId="20577"/>
          <ac:spMkLst>
            <pc:docMk/>
            <pc:sldMk cId="3272493937" sldId="431"/>
            <ac:spMk id="10" creationId="{FE9B34AA-08AE-4AE2-9B28-41F9D6ACB16E}"/>
          </ac:spMkLst>
        </pc:spChg>
      </pc:sldChg>
    </pc:docChg>
  </pc:docChgLst>
  <pc:docChgLst>
    <pc:chgData name="Никола Алексеев" userId="ba66283bcb01e904" providerId="LiveId" clId="{DCD977B2-AAD5-479F-AE3B-BCDB94DDBEEF}"/>
    <pc:docChg chg="undo redo custSel addSld delSld modSld sldOrd">
      <pc:chgData name="Никола Алексеев" userId="ba66283bcb01e904" providerId="LiveId" clId="{DCD977B2-AAD5-479F-AE3B-BCDB94DDBEEF}" dt="2018-04-01T06:26:21.349" v="8669" actId="1076"/>
      <pc:docMkLst>
        <pc:docMk/>
      </pc:docMkLst>
      <pc:sldChg chg="modSp add ord">
        <pc:chgData name="Никола Алексеев" userId="ba66283bcb01e904" providerId="LiveId" clId="{DCD977B2-AAD5-479F-AE3B-BCDB94DDBEEF}" dt="2018-03-31T19:13:26.127" v="4606" actId="1076"/>
        <pc:sldMkLst>
          <pc:docMk/>
          <pc:sldMk cId="2409336471" sldId="367"/>
        </pc:sldMkLst>
        <pc:spChg chg="mod">
          <ac:chgData name="Никола Алексеев" userId="ba66283bcb01e904" providerId="LiveId" clId="{DCD977B2-AAD5-479F-AE3B-BCDB94DDBEEF}" dt="2018-03-31T18:27:24.587" v="2259" actId="1076"/>
          <ac:spMkLst>
            <pc:docMk/>
            <pc:sldMk cId="2409336471" sldId="367"/>
            <ac:spMk id="5" creationId="{1FF6E9E5-227C-4228-A8D7-047955AF83CC}"/>
          </ac:spMkLst>
        </pc:spChg>
      </pc:sldChg>
    </pc:docChg>
  </pc:docChgLst>
  <pc:docChgLst>
    <pc:chgData name="Никола Алексеев" userId="ba66283bcb01e904" providerId="LiveId" clId="{97D6B854-80E8-41B6-AE72-282BA47C651B}"/>
    <pc:docChg chg="undo custSel modSld">
      <pc:chgData name="Никола Алексеев" userId="ba66283bcb01e904" providerId="LiveId" clId="{97D6B854-80E8-41B6-AE72-282BA47C651B}" dt="2022-04-16T09:47:25.957" v="17" actId="14100"/>
      <pc:docMkLst>
        <pc:docMk/>
      </pc:docMkLst>
      <pc:sldChg chg="addSp modSp mod">
        <pc:chgData name="Никола Алексеев" userId="ba66283bcb01e904" providerId="LiveId" clId="{97D6B854-80E8-41B6-AE72-282BA47C651B}" dt="2022-04-16T06:44:16.593" v="15" actId="1076"/>
        <pc:sldMkLst>
          <pc:docMk/>
          <pc:sldMk cId="3108381410" sldId="402"/>
        </pc:sldMkLst>
        <pc:spChg chg="add mod">
          <ac:chgData name="Никола Алексеев" userId="ba66283bcb01e904" providerId="LiveId" clId="{97D6B854-80E8-41B6-AE72-282BA47C651B}" dt="2022-04-16T06:44:16.593" v="15" actId="1076"/>
          <ac:spMkLst>
            <pc:docMk/>
            <pc:sldMk cId="3108381410" sldId="402"/>
            <ac:spMk id="7" creationId="{1EE68A48-8BEE-4428-BBF9-5B1526141F7C}"/>
          </ac:spMkLst>
        </pc:spChg>
        <pc:spChg chg="mod">
          <ac:chgData name="Никола Алексеев" userId="ba66283bcb01e904" providerId="LiveId" clId="{97D6B854-80E8-41B6-AE72-282BA47C651B}" dt="2022-04-16T06:43:07.459" v="2" actId="1076"/>
          <ac:spMkLst>
            <pc:docMk/>
            <pc:sldMk cId="3108381410" sldId="402"/>
            <ac:spMk id="9" creationId="{95F21DB9-1349-4D79-9C3A-B03ED8C53FCD}"/>
          </ac:spMkLst>
        </pc:spChg>
        <pc:spChg chg="mod">
          <ac:chgData name="Никола Алексеев" userId="ba66283bcb01e904" providerId="LiveId" clId="{97D6B854-80E8-41B6-AE72-282BA47C651B}" dt="2022-04-16T06:43:05.993" v="0" actId="1076"/>
          <ac:spMkLst>
            <pc:docMk/>
            <pc:sldMk cId="3108381410" sldId="402"/>
            <ac:spMk id="12" creationId="{9A55EA50-0460-4D15-930E-CEE121A67212}"/>
          </ac:spMkLst>
        </pc:spChg>
        <pc:spChg chg="mod">
          <ac:chgData name="Никола Алексеев" userId="ba66283bcb01e904" providerId="LiveId" clId="{97D6B854-80E8-41B6-AE72-282BA47C651B}" dt="2022-04-16T06:43:10.468" v="3" actId="1076"/>
          <ac:spMkLst>
            <pc:docMk/>
            <pc:sldMk cId="3108381410" sldId="402"/>
            <ac:spMk id="13" creationId="{4F835CD9-D7BF-4C71-83B3-0B1575D130EB}"/>
          </ac:spMkLst>
        </pc:spChg>
        <pc:grpChg chg="mod">
          <ac:chgData name="Никола Алексеев" userId="ba66283bcb01e904" providerId="LiveId" clId="{97D6B854-80E8-41B6-AE72-282BA47C651B}" dt="2022-04-16T06:43:05.993" v="0" actId="1076"/>
          <ac:grpSpMkLst>
            <pc:docMk/>
            <pc:sldMk cId="3108381410" sldId="402"/>
            <ac:grpSpMk id="5" creationId="{E1083E4B-919A-4ECE-93D3-2076DFCD144B}"/>
          </ac:grpSpMkLst>
        </pc:grpChg>
        <pc:picChg chg="add mod">
          <ac:chgData name="Никола Алексеев" userId="ba66283bcb01e904" providerId="LiveId" clId="{97D6B854-80E8-41B6-AE72-282BA47C651B}" dt="2022-04-16T06:44:01.430" v="8" actId="1076"/>
          <ac:picMkLst>
            <pc:docMk/>
            <pc:sldMk cId="3108381410" sldId="402"/>
            <ac:picMk id="6" creationId="{98156754-7530-4DB8-8765-0BCDA1C68326}"/>
          </ac:picMkLst>
        </pc:picChg>
        <pc:picChg chg="mod">
          <ac:chgData name="Никола Алексеев" userId="ba66283bcb01e904" providerId="LiveId" clId="{97D6B854-80E8-41B6-AE72-282BA47C651B}" dt="2022-04-16T06:43:10.468" v="3" actId="1076"/>
          <ac:picMkLst>
            <pc:docMk/>
            <pc:sldMk cId="3108381410" sldId="402"/>
            <ac:picMk id="1026" creationId="{FF97A43E-200B-4436-9125-ADA4396409D4}"/>
          </ac:picMkLst>
        </pc:picChg>
      </pc:sldChg>
      <pc:sldChg chg="modSp mod">
        <pc:chgData name="Никола Алексеев" userId="ba66283bcb01e904" providerId="LiveId" clId="{97D6B854-80E8-41B6-AE72-282BA47C651B}" dt="2022-04-16T09:47:25.957" v="17" actId="14100"/>
        <pc:sldMkLst>
          <pc:docMk/>
          <pc:sldMk cId="1315179543" sldId="426"/>
        </pc:sldMkLst>
        <pc:picChg chg="mod">
          <ac:chgData name="Никола Алексеев" userId="ba66283bcb01e904" providerId="LiveId" clId="{97D6B854-80E8-41B6-AE72-282BA47C651B}" dt="2022-04-16T09:47:25.957" v="17" actId="14100"/>
          <ac:picMkLst>
            <pc:docMk/>
            <pc:sldMk cId="1315179543" sldId="426"/>
            <ac:picMk id="13" creationId="{BDB0DA22-C589-4A94-BE7E-DD3BAB0401A6}"/>
          </ac:picMkLst>
        </pc:picChg>
      </pc:sldChg>
    </pc:docChg>
  </pc:docChgLst>
  <pc:docChgLst>
    <pc:chgData name="Никола Алексеев" userId="ba66283bcb01e904" providerId="LiveId" clId="{F8C94B94-46CE-47CE-A4D2-63C3C053D18D}"/>
    <pc:docChg chg="undo redo custSel addSld delSld modSld sldOrd modSection">
      <pc:chgData name="Никола Алексеев" userId="ba66283bcb01e904" providerId="LiveId" clId="{F8C94B94-46CE-47CE-A4D2-63C3C053D18D}" dt="2018-03-24T00:50:05.784" v="16809" actId="1076"/>
      <pc:docMkLst>
        <pc:docMk/>
      </pc:docMkLst>
    </pc:docChg>
  </pc:docChgLst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</pc:docChg>
  </pc:docChgLst>
  <pc:docChgLst>
    <pc:chgData name="Никола Алексеев" userId="ba66283bcb01e904" providerId="LiveId" clId="{BDFA2405-0296-4264-9912-084F484E318F}"/>
    <pc:docChg chg="custSel addSld delSld modSld">
      <pc:chgData name="Никола Алексеев" userId="ba66283bcb01e904" providerId="LiveId" clId="{BDFA2405-0296-4264-9912-084F484E318F}" dt="2018-03-14T22:07:58.372" v="88" actId="20577"/>
      <pc:docMkLst>
        <pc:docMk/>
      </pc:docMkLst>
    </pc:docChg>
  </pc:docChgLst>
  <pc:docChgLst>
    <pc:chgData name="Никола Алексеев" userId="ba66283bcb01e904" providerId="LiveId" clId="{2A33A846-0A88-4004-990B-250372F2D2F4}"/>
    <pc:docChg chg="undo redo custSel addSld delSld modSld sldOrd">
      <pc:chgData name="Никола Алексеев" userId="ba66283bcb01e904" providerId="LiveId" clId="{2A33A846-0A88-4004-990B-250372F2D2F4}" dt="2018-03-03T11:15:16.020" v="3607" actId="20577"/>
      <pc:docMkLst>
        <pc:docMk/>
      </pc:docMkLst>
    </pc:docChg>
  </pc:docChgLst>
  <pc:docChgLst>
    <pc:chgData name="Никола Алексеев" userId="ba66283bcb01e904" providerId="LiveId" clId="{7AE75C36-F08C-4268-811C-C398736BA63F}"/>
    <pc:docChg chg="undo redo custSel addSld delSld modSld sldOrd">
      <pc:chgData name="Никола Алексеев" userId="ba66283bcb01e904" providerId="LiveId" clId="{7AE75C36-F08C-4268-811C-C398736BA63F}" dt="2018-03-11T00:47:34.989" v="16335" actId="1076"/>
      <pc:docMkLst>
        <pc:docMk/>
      </pc:docMkLst>
    </pc:docChg>
  </pc:docChgLst>
  <pc:docChgLst>
    <pc:chgData name="Никола Алексеев" userId="ba66283bcb01e904" providerId="LiveId" clId="{820D58F7-ACA4-430A-B2BF-E4952C6CEA1A}"/>
    <pc:docChg chg="delSld modSld">
      <pc:chgData name="Никола Алексеев" userId="ba66283bcb01e904" providerId="LiveId" clId="{820D58F7-ACA4-430A-B2BF-E4952C6CEA1A}" dt="2018-03-27T21:09:06.429" v="37" actId="20577"/>
      <pc:docMkLst>
        <pc:docMk/>
      </pc:docMkLst>
    </pc:docChg>
  </pc:docChgLst>
  <pc:docChgLst>
    <pc:chgData name="Никола Алексеев" userId="ba66283bcb01e904" providerId="LiveId" clId="{711C7032-32B9-49DD-8624-A1E7C3477D51}"/>
    <pc:docChg chg="undo custSel addSld delSld modSld sldOrd delSection modSection">
      <pc:chgData name="Никола Алексеев" userId="ba66283bcb01e904" providerId="LiveId" clId="{711C7032-32B9-49DD-8624-A1E7C3477D51}" dt="2018-03-25T06:16:41.430" v="13512" actId="1076"/>
      <pc:docMkLst>
        <pc:docMk/>
      </pc:docMkLst>
      <pc:sldChg chg="modTransition">
        <pc:chgData name="Никола Алексеев" userId="ba66283bcb01e904" providerId="LiveId" clId="{711C7032-32B9-49DD-8624-A1E7C3477D51}" dt="2018-03-24T18:33:41.538" v="2163" actId="1076"/>
        <pc:sldMkLst>
          <pc:docMk/>
          <pc:sldMk cId="2110958456" sldId="256"/>
        </pc:sldMkLst>
      </pc:sldChg>
    </pc:docChg>
  </pc:docChgLst>
  <pc:docChgLst>
    <pc:chgData name="Никола Алексеев" userId="ba66283bcb01e904" providerId="LiveId" clId="{1E33E688-67C0-4B24-A142-F5A748432298}"/>
    <pc:docChg chg="undo redo custSel addSld delSld modSld sldOrd">
      <pc:chgData name="Никола Алексеев" userId="ba66283bcb01e904" providerId="LiveId" clId="{1E33E688-67C0-4B24-A142-F5A748432298}" dt="2018-03-31T06:13:21.997" v="13797" actId="2696"/>
      <pc:docMkLst>
        <pc:docMk/>
      </pc:docMkLst>
    </pc:docChg>
  </pc:docChgLst>
  <pc:docChgLst>
    <pc:chgData name="Никола Алексеев" userId="ba66283bcb01e904" providerId="LiveId" clId="{9FEA471B-71CC-4BDA-A863-1C409C3247D6}"/>
    <pc:docChg chg="undo modSld">
      <pc:chgData name="Никола Алексеев" userId="ba66283bcb01e904" providerId="LiveId" clId="{9FEA471B-71CC-4BDA-A863-1C409C3247D6}" dt="2018-04-14T09:06:42.391" v="10" actId="107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08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7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97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0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62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46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41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36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38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2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43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3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4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52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26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30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4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16.4.2022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0.wmf"/><Relationship Id="rId3" Type="http://schemas.openxmlformats.org/officeDocument/2006/relationships/image" Target="../media/image2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7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5" Type="http://schemas.openxmlformats.org/officeDocument/2006/relationships/image" Target="../media/image21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2.png"/><Relationship Id="rId7" Type="http://schemas.openxmlformats.org/officeDocument/2006/relationships/image" Target="../media/image3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gif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1drv.ms/f/s!AgTpAcs7KGa6gd92fCvMuUaEkiekuw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hyperlink" Target="https://affinity.serif.com/en-gb/designer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adobe.com/products/xd.html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figma.com/files/recent?fuid=104222071034747350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3"/>
    </mc:Choice>
    <mc:Fallback xmlns="">
      <p:transition spd="slow" advTm="326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23B84-60D7-4B1A-A7FC-402887D195AA}"/>
              </a:ext>
            </a:extLst>
          </p:cNvPr>
          <p:cNvSpPr txBox="1"/>
          <p:nvPr/>
        </p:nvSpPr>
        <p:spPr>
          <a:xfrm>
            <a:off x="408360" y="469826"/>
            <a:ext cx="8340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Трябва да подсигурим че на екрана имаме няколко от основните панели: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CC564BA-BDDC-43D3-95A0-85E5FD987D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331234"/>
              </p:ext>
            </p:extLst>
          </p:nvPr>
        </p:nvGraphicFramePr>
        <p:xfrm>
          <a:off x="681884" y="887208"/>
          <a:ext cx="7317137" cy="39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0418840" imgH="10983960" progId="">
                  <p:embed/>
                </p:oleObj>
              </mc:Choice>
              <mc:Fallback>
                <p:oleObj r:id="rId3" imgW="20418840" imgH="109839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CC564BA-BDDC-43D3-95A0-85E5FD987D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884" y="887208"/>
                        <a:ext cx="7317137" cy="39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DFFC2628-8FCD-4A73-BE17-B3E872B1A9EE}"/>
              </a:ext>
            </a:extLst>
          </p:cNvPr>
          <p:cNvSpPr/>
          <p:nvPr/>
        </p:nvSpPr>
        <p:spPr>
          <a:xfrm>
            <a:off x="228340" y="2281436"/>
            <a:ext cx="360040" cy="360040"/>
          </a:xfrm>
          <a:prstGeom prst="ellipse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/>
              <a:t>1</a:t>
            </a:r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98B6BD-4B61-493E-8986-85626F88790C}"/>
              </a:ext>
            </a:extLst>
          </p:cNvPr>
          <p:cNvSpPr/>
          <p:nvPr/>
        </p:nvSpPr>
        <p:spPr>
          <a:xfrm>
            <a:off x="8135125" y="1633364"/>
            <a:ext cx="360040" cy="360040"/>
          </a:xfrm>
          <a:prstGeom prst="ellipse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/>
              <a:t>2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A17E29-3BC5-4B64-99B4-1C3A54D63062}"/>
              </a:ext>
            </a:extLst>
          </p:cNvPr>
          <p:cNvSpPr/>
          <p:nvPr/>
        </p:nvSpPr>
        <p:spPr>
          <a:xfrm>
            <a:off x="8135125" y="3145532"/>
            <a:ext cx="360040" cy="360040"/>
          </a:xfrm>
          <a:prstGeom prst="ellipse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Прехвърлете всички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файлове от домашно 8 към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5CE33A-D449-4841-A0A0-EF5726EB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41" y="1057300"/>
            <a:ext cx="3024336" cy="38103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B254FD-EB9F-4902-9F07-0B9A26A91103}"/>
              </a:ext>
            </a:extLst>
          </p:cNvPr>
          <p:cNvSpPr txBox="1"/>
          <p:nvPr/>
        </p:nvSpPr>
        <p:spPr>
          <a:xfrm>
            <a:off x="5724128" y="2269990"/>
            <a:ext cx="2016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 -&gt;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Layers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 -&gt;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Properties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 -&gt;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456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74" y="278498"/>
            <a:ext cx="3818535" cy="4851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213174" y="2209428"/>
            <a:ext cx="246894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Working with the </a:t>
            </a:r>
          </a:p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toolbars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60962-B96E-44A8-9A25-588346403F85}"/>
              </a:ext>
            </a:extLst>
          </p:cNvPr>
          <p:cNvSpPr/>
          <p:nvPr/>
        </p:nvSpPr>
        <p:spPr>
          <a:xfrm>
            <a:off x="0" y="-22820"/>
            <a:ext cx="2267744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827D6-E245-499A-BC75-5F24AFF7F716}"/>
              </a:ext>
            </a:extLst>
          </p:cNvPr>
          <p:cNvSpPr txBox="1"/>
          <p:nvPr/>
        </p:nvSpPr>
        <p:spPr>
          <a:xfrm>
            <a:off x="89756" y="24634"/>
            <a:ext cx="2177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1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В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Photoshop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работата и с различни слоеве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layers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) е ключова. Чрез манипулация на слоевете можем да премесим едно изображение пред друго, да ги групираме или скрием временно дадено изображение. 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42DA5A-06DB-4081-A2A7-0FB22C9F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345332"/>
            <a:ext cx="1856860" cy="374441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9009A5-A745-402F-A245-4EB02C248739}"/>
              </a:ext>
            </a:extLst>
          </p:cNvPr>
          <p:cNvCxnSpPr>
            <a:cxnSpLocks/>
          </p:cNvCxnSpPr>
          <p:nvPr/>
        </p:nvCxnSpPr>
        <p:spPr>
          <a:xfrm flipH="1">
            <a:off x="2332437" y="2584098"/>
            <a:ext cx="1080120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03E15-E0DA-448A-8462-1963ACD4B94D}"/>
              </a:ext>
            </a:extLst>
          </p:cNvPr>
          <p:cNvCxnSpPr>
            <a:cxnSpLocks/>
          </p:cNvCxnSpPr>
          <p:nvPr/>
        </p:nvCxnSpPr>
        <p:spPr>
          <a:xfrm>
            <a:off x="4340628" y="2404649"/>
            <a:ext cx="1728192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50AA0C-4802-4364-980E-86E59FE7285D}"/>
              </a:ext>
            </a:extLst>
          </p:cNvPr>
          <p:cNvCxnSpPr>
            <a:cxnSpLocks/>
          </p:cNvCxnSpPr>
          <p:nvPr/>
        </p:nvCxnSpPr>
        <p:spPr>
          <a:xfrm>
            <a:off x="5054111" y="3505572"/>
            <a:ext cx="1008112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61C09B-2B71-412B-9B36-01657B108056}"/>
              </a:ext>
            </a:extLst>
          </p:cNvPr>
          <p:cNvCxnSpPr>
            <a:cxnSpLocks/>
          </p:cNvCxnSpPr>
          <p:nvPr/>
        </p:nvCxnSpPr>
        <p:spPr>
          <a:xfrm flipH="1">
            <a:off x="2195736" y="3937620"/>
            <a:ext cx="1512168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806A76-490F-49D8-A11C-2C6E22BFFFE1}"/>
              </a:ext>
            </a:extLst>
          </p:cNvPr>
          <p:cNvCxnSpPr>
            <a:cxnSpLocks/>
          </p:cNvCxnSpPr>
          <p:nvPr/>
        </p:nvCxnSpPr>
        <p:spPr>
          <a:xfrm>
            <a:off x="5004048" y="4981165"/>
            <a:ext cx="1008112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58A907-97B0-4B56-97E4-548AC0C6FBB0}"/>
              </a:ext>
            </a:extLst>
          </p:cNvPr>
          <p:cNvCxnSpPr>
            <a:cxnSpLocks/>
          </p:cNvCxnSpPr>
          <p:nvPr/>
        </p:nvCxnSpPr>
        <p:spPr>
          <a:xfrm>
            <a:off x="5054111" y="4657700"/>
            <a:ext cx="958049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364755-A2C5-4579-AF15-9BDBFB741A89}"/>
              </a:ext>
            </a:extLst>
          </p:cNvPr>
          <p:cNvCxnSpPr/>
          <p:nvPr/>
        </p:nvCxnSpPr>
        <p:spPr>
          <a:xfrm flipH="1">
            <a:off x="4716016" y="4657700"/>
            <a:ext cx="338095" cy="216024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FBBD-DBC1-487A-91C7-EF4D3CAECB43}"/>
              </a:ext>
            </a:extLst>
          </p:cNvPr>
          <p:cNvCxnSpPr>
            <a:cxnSpLocks/>
          </p:cNvCxnSpPr>
          <p:nvPr/>
        </p:nvCxnSpPr>
        <p:spPr>
          <a:xfrm>
            <a:off x="5054111" y="4387956"/>
            <a:ext cx="1008112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3DEAF6-C64A-41CC-A86E-DF1BC66F1F80}"/>
              </a:ext>
            </a:extLst>
          </p:cNvPr>
          <p:cNvCxnSpPr>
            <a:cxnSpLocks/>
          </p:cNvCxnSpPr>
          <p:nvPr/>
        </p:nvCxnSpPr>
        <p:spPr>
          <a:xfrm flipH="1">
            <a:off x="4565403" y="4387956"/>
            <a:ext cx="488709" cy="431477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D772042-A6E8-488A-8A21-703DDDC016F9}"/>
              </a:ext>
            </a:extLst>
          </p:cNvPr>
          <p:cNvSpPr txBox="1"/>
          <p:nvPr/>
        </p:nvSpPr>
        <p:spPr>
          <a:xfrm>
            <a:off x="230463" y="2404546"/>
            <a:ext cx="210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Скриване/показване на слой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4DB5EE-E887-42D3-8681-0FF499F915E7}"/>
              </a:ext>
            </a:extLst>
          </p:cNvPr>
          <p:cNvSpPr txBox="1"/>
          <p:nvPr/>
        </p:nvSpPr>
        <p:spPr>
          <a:xfrm>
            <a:off x="288225" y="3799119"/>
            <a:ext cx="1834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Preview </a:t>
            </a:r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на дадения слой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1ABE92-4C65-453F-B3B9-3E9B796C0EAB}"/>
              </a:ext>
            </a:extLst>
          </p:cNvPr>
          <p:cNvSpPr txBox="1"/>
          <p:nvPr/>
        </p:nvSpPr>
        <p:spPr>
          <a:xfrm>
            <a:off x="6068820" y="4842665"/>
            <a:ext cx="1834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Изтриване на слой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5C25B8-FA42-457E-8616-569EF35B03C2}"/>
              </a:ext>
            </a:extLst>
          </p:cNvPr>
          <p:cNvSpPr txBox="1"/>
          <p:nvPr/>
        </p:nvSpPr>
        <p:spPr>
          <a:xfrm>
            <a:off x="6068820" y="4491863"/>
            <a:ext cx="21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Създаване на празен слой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840115-58B9-430F-A2A8-0D9348FF8E77}"/>
              </a:ext>
            </a:extLst>
          </p:cNvPr>
          <p:cNvSpPr txBox="1"/>
          <p:nvPr/>
        </p:nvSpPr>
        <p:spPr>
          <a:xfrm>
            <a:off x="6068820" y="4214864"/>
            <a:ext cx="21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Създаване  на папка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D2A5CF-0710-4B94-A418-44697579D285}"/>
              </a:ext>
            </a:extLst>
          </p:cNvPr>
          <p:cNvSpPr txBox="1"/>
          <p:nvPr/>
        </p:nvSpPr>
        <p:spPr>
          <a:xfrm>
            <a:off x="6068820" y="3367072"/>
            <a:ext cx="2103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Индикация за добавени ефекти към слоя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53AD26-4212-4F52-80E4-FD77D1C42C9A}"/>
              </a:ext>
            </a:extLst>
          </p:cNvPr>
          <p:cNvSpPr txBox="1"/>
          <p:nvPr/>
        </p:nvSpPr>
        <p:spPr>
          <a:xfrm>
            <a:off x="6068820" y="2258648"/>
            <a:ext cx="21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Име на слоя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C1F17F-2DB8-4811-90E6-39BB865B0218}"/>
              </a:ext>
            </a:extLst>
          </p:cNvPr>
          <p:cNvCxnSpPr>
            <a:cxnSpLocks/>
          </p:cNvCxnSpPr>
          <p:nvPr/>
        </p:nvCxnSpPr>
        <p:spPr>
          <a:xfrm>
            <a:off x="5204724" y="1730772"/>
            <a:ext cx="857499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D917DDB-EC8D-4C16-8E81-7212D6E410DC}"/>
              </a:ext>
            </a:extLst>
          </p:cNvPr>
          <p:cNvSpPr/>
          <p:nvPr/>
        </p:nvSpPr>
        <p:spPr>
          <a:xfrm>
            <a:off x="3347865" y="1633364"/>
            <a:ext cx="1856860" cy="215978"/>
          </a:xfrm>
          <a:prstGeom prst="rect">
            <a:avLst/>
          </a:prstGeom>
          <a:noFill/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354981-2E52-4175-83BF-F6EEE0B7F602}"/>
              </a:ext>
            </a:extLst>
          </p:cNvPr>
          <p:cNvSpPr txBox="1"/>
          <p:nvPr/>
        </p:nvSpPr>
        <p:spPr>
          <a:xfrm>
            <a:off x="6068820" y="1613142"/>
            <a:ext cx="21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Филтрация по тип на слоя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6D704B4-7BEB-4F72-B291-AD54F074B19C}"/>
              </a:ext>
            </a:extLst>
          </p:cNvPr>
          <p:cNvCxnSpPr>
            <a:cxnSpLocks/>
          </p:cNvCxnSpPr>
          <p:nvPr/>
        </p:nvCxnSpPr>
        <p:spPr>
          <a:xfrm>
            <a:off x="4466338" y="2181870"/>
            <a:ext cx="1728192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FF17033-7763-440E-B8B7-8BF0CA9A425E}"/>
              </a:ext>
            </a:extLst>
          </p:cNvPr>
          <p:cNvSpPr txBox="1"/>
          <p:nvPr/>
        </p:nvSpPr>
        <p:spPr>
          <a:xfrm>
            <a:off x="6198169" y="2043370"/>
            <a:ext cx="2491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Заключване на селектирания слой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BB37B8-DE91-4DB6-A397-E8A41D156F71}"/>
              </a:ext>
            </a:extLst>
          </p:cNvPr>
          <p:cNvSpPr/>
          <p:nvPr/>
        </p:nvSpPr>
        <p:spPr>
          <a:xfrm>
            <a:off x="3347865" y="2082600"/>
            <a:ext cx="1114834" cy="215978"/>
          </a:xfrm>
          <a:prstGeom prst="rect">
            <a:avLst/>
          </a:prstGeom>
          <a:noFill/>
          <a:ln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85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В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Photoshop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има много различни инструменти с които може да се работи. Ние ще разгледаме само тези, които може да ни помогнат в контекста на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web development-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а.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0870A-7471-4C07-B3C5-CF267AED8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561" y="1391607"/>
            <a:ext cx="653432" cy="382345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6E2D00-1266-40CE-9173-6C8D6A0D1505}"/>
              </a:ext>
            </a:extLst>
          </p:cNvPr>
          <p:cNvCxnSpPr>
            <a:cxnSpLocks/>
          </p:cNvCxnSpPr>
          <p:nvPr/>
        </p:nvCxnSpPr>
        <p:spPr>
          <a:xfrm flipH="1">
            <a:off x="2843808" y="1777380"/>
            <a:ext cx="1080120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FBF5B6-F6A6-4CC3-A67B-729FF4782BDE}"/>
              </a:ext>
            </a:extLst>
          </p:cNvPr>
          <p:cNvCxnSpPr>
            <a:cxnSpLocks/>
          </p:cNvCxnSpPr>
          <p:nvPr/>
        </p:nvCxnSpPr>
        <p:spPr>
          <a:xfrm>
            <a:off x="4427984" y="1777380"/>
            <a:ext cx="936104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4CE94C-A2B3-4232-8586-0007FC3C8CF0}"/>
              </a:ext>
            </a:extLst>
          </p:cNvPr>
          <p:cNvCxnSpPr>
            <a:cxnSpLocks/>
          </p:cNvCxnSpPr>
          <p:nvPr/>
        </p:nvCxnSpPr>
        <p:spPr>
          <a:xfrm>
            <a:off x="4427984" y="2234828"/>
            <a:ext cx="936104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28BD91-C0C8-4029-BCE2-7A1A89D8698F}"/>
              </a:ext>
            </a:extLst>
          </p:cNvPr>
          <p:cNvCxnSpPr>
            <a:cxnSpLocks/>
          </p:cNvCxnSpPr>
          <p:nvPr/>
        </p:nvCxnSpPr>
        <p:spPr>
          <a:xfrm>
            <a:off x="4427984" y="3401814"/>
            <a:ext cx="936104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A8D267F-3839-4F3D-AD99-17DF58A9978E}"/>
              </a:ext>
            </a:extLst>
          </p:cNvPr>
          <p:cNvCxnSpPr>
            <a:cxnSpLocks/>
          </p:cNvCxnSpPr>
          <p:nvPr/>
        </p:nvCxnSpPr>
        <p:spPr>
          <a:xfrm>
            <a:off x="4427984" y="3865612"/>
            <a:ext cx="936104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4752D6-5F6D-44D8-8B81-82AAED56CA8F}"/>
              </a:ext>
            </a:extLst>
          </p:cNvPr>
          <p:cNvCxnSpPr>
            <a:cxnSpLocks/>
          </p:cNvCxnSpPr>
          <p:nvPr/>
        </p:nvCxnSpPr>
        <p:spPr>
          <a:xfrm flipH="1">
            <a:off x="2843808" y="3865612"/>
            <a:ext cx="1080120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7F26732-273E-45F8-9D00-0C2CD71BBCF1}"/>
              </a:ext>
            </a:extLst>
          </p:cNvPr>
          <p:cNvCxnSpPr>
            <a:cxnSpLocks/>
          </p:cNvCxnSpPr>
          <p:nvPr/>
        </p:nvCxnSpPr>
        <p:spPr>
          <a:xfrm flipH="1">
            <a:off x="2987824" y="4369668"/>
            <a:ext cx="1080120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58D60D-F2C1-47D7-8613-9667F9B54870}"/>
              </a:ext>
            </a:extLst>
          </p:cNvPr>
          <p:cNvCxnSpPr>
            <a:cxnSpLocks/>
          </p:cNvCxnSpPr>
          <p:nvPr/>
        </p:nvCxnSpPr>
        <p:spPr>
          <a:xfrm>
            <a:off x="4258568" y="4513684"/>
            <a:ext cx="936104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1768F50-542F-41C5-BC36-FE86CF13B986}"/>
              </a:ext>
            </a:extLst>
          </p:cNvPr>
          <p:cNvSpPr txBox="1"/>
          <p:nvPr/>
        </p:nvSpPr>
        <p:spPr>
          <a:xfrm>
            <a:off x="650020" y="1546547"/>
            <a:ext cx="210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Инструмент за преместване и селектиране на слоеве.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FFD67B-306F-4491-8B16-E7A4280ACEE4}"/>
              </a:ext>
            </a:extLst>
          </p:cNvPr>
          <p:cNvSpPr txBox="1"/>
          <p:nvPr/>
        </p:nvSpPr>
        <p:spPr>
          <a:xfrm>
            <a:off x="5594560" y="1546547"/>
            <a:ext cx="279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Селекция на част от изображение от активния слой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BEB08B-9848-47A0-91AA-422E655F553B}"/>
              </a:ext>
            </a:extLst>
          </p:cNvPr>
          <p:cNvSpPr txBox="1"/>
          <p:nvPr/>
        </p:nvSpPr>
        <p:spPr>
          <a:xfrm>
            <a:off x="5594560" y="2045376"/>
            <a:ext cx="2793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Взима цвят от изображението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CE71AD-209C-4FCF-9C75-0B394C71C8E4}"/>
              </a:ext>
            </a:extLst>
          </p:cNvPr>
          <p:cNvSpPr txBox="1"/>
          <p:nvPr/>
        </p:nvSpPr>
        <p:spPr>
          <a:xfrm>
            <a:off x="5594560" y="3254126"/>
            <a:ext cx="2793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Създава и редактира текст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936B59-725C-4759-AD26-B0851C8FAC14}"/>
              </a:ext>
            </a:extLst>
          </p:cNvPr>
          <p:cNvSpPr txBox="1"/>
          <p:nvPr/>
        </p:nvSpPr>
        <p:spPr>
          <a:xfrm>
            <a:off x="5594560" y="3727112"/>
            <a:ext cx="2793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Приближава и отдалечава изгледа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CB71DC-3E8B-4A08-82E8-771FCC8B9D9C}"/>
              </a:ext>
            </a:extLst>
          </p:cNvPr>
          <p:cNvSpPr txBox="1"/>
          <p:nvPr/>
        </p:nvSpPr>
        <p:spPr>
          <a:xfrm>
            <a:off x="5292080" y="4382030"/>
            <a:ext cx="2793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Предишния избран цвят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B06729-3545-4D88-95FC-1EF0B6CD2B2F}"/>
              </a:ext>
            </a:extLst>
          </p:cNvPr>
          <p:cNvSpPr txBox="1"/>
          <p:nvPr/>
        </p:nvSpPr>
        <p:spPr>
          <a:xfrm>
            <a:off x="837146" y="4211794"/>
            <a:ext cx="210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Текущия избран цвят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A226445-0333-420E-96DA-03F8F2D376AC}"/>
              </a:ext>
            </a:extLst>
          </p:cNvPr>
          <p:cNvSpPr txBox="1"/>
          <p:nvPr/>
        </p:nvSpPr>
        <p:spPr>
          <a:xfrm>
            <a:off x="88516" y="3531125"/>
            <a:ext cx="27147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Преместване на изображението </a:t>
            </a:r>
            <a:r>
              <a:rPr lang="bg-BG" sz="1000">
                <a:solidFill>
                  <a:schemeClr val="tx1">
                    <a:lumMod val="75000"/>
                    <a:lumOff val="25000"/>
                  </a:schemeClr>
                </a:solidFill>
              </a:rPr>
              <a:t>(само за по-лесна работа, без реално да променя самото положение на елементите</a:t>
            </a:r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99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Най-отгоре на екрана има една динамична лента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“options”.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Тя се мени в зависимост от избрания инструмент от лентата с инструменти. Много от възможните опции, могат да ни потрябват в различни ситуации.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E10AF14-4A9E-46D3-B5EA-3AA6B96F4F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106108"/>
              </p:ext>
            </p:extLst>
          </p:nvPr>
        </p:nvGraphicFramePr>
        <p:xfrm>
          <a:off x="446510" y="1579612"/>
          <a:ext cx="8073082" cy="28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533040" imgH="444240" progId="">
                  <p:embed/>
                </p:oleObj>
              </mc:Choice>
              <mc:Fallback>
                <p:oleObj r:id="rId4" imgW="12533040" imgH="4442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E10AF14-4A9E-46D3-B5EA-3AA6B96F4F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510" y="1579612"/>
                        <a:ext cx="8073082" cy="28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34791AA-AC12-4A7B-BC51-1549CB465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731409"/>
              </p:ext>
            </p:extLst>
          </p:nvPr>
        </p:nvGraphicFramePr>
        <p:xfrm>
          <a:off x="446510" y="2135044"/>
          <a:ext cx="8073082" cy="28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533040" imgH="444240" progId="">
                  <p:embed/>
                </p:oleObj>
              </mc:Choice>
              <mc:Fallback>
                <p:oleObj r:id="rId6" imgW="12533040" imgH="44424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34791AA-AC12-4A7B-BC51-1549CB465F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6510" y="2135044"/>
                        <a:ext cx="8073082" cy="28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36C0348-3AF9-47EF-813B-EF31D46906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317332"/>
              </p:ext>
            </p:extLst>
          </p:nvPr>
        </p:nvGraphicFramePr>
        <p:xfrm>
          <a:off x="446510" y="2693380"/>
          <a:ext cx="8073082" cy="28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533040" imgH="444240" progId="">
                  <p:embed/>
                </p:oleObj>
              </mc:Choice>
              <mc:Fallback>
                <p:oleObj r:id="rId8" imgW="12533040" imgH="4442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36C0348-3AF9-47EF-813B-EF31D46906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6510" y="2693380"/>
                        <a:ext cx="8073082" cy="28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7589554-012E-49D5-9EBD-9008363AA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223384"/>
              </p:ext>
            </p:extLst>
          </p:nvPr>
        </p:nvGraphicFramePr>
        <p:xfrm>
          <a:off x="446510" y="3243507"/>
          <a:ext cx="8073082" cy="28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2533040" imgH="444240" progId="">
                  <p:embed/>
                </p:oleObj>
              </mc:Choice>
              <mc:Fallback>
                <p:oleObj r:id="rId10" imgW="12533040" imgH="444240" progId="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7589554-012E-49D5-9EBD-9008363AA2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6510" y="3243507"/>
                        <a:ext cx="8073082" cy="28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A3F27FD-C7B9-4841-9B9A-02E48B4348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094832"/>
              </p:ext>
            </p:extLst>
          </p:nvPr>
        </p:nvGraphicFramePr>
        <p:xfrm>
          <a:off x="446510" y="3799922"/>
          <a:ext cx="8073082" cy="28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2533040" imgH="444240" progId="">
                  <p:embed/>
                </p:oleObj>
              </mc:Choice>
              <mc:Fallback>
                <p:oleObj r:id="rId12" imgW="12533040" imgH="44424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A3F27FD-C7B9-4841-9B9A-02E48B4348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6510" y="3799922"/>
                        <a:ext cx="8073082" cy="28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A01A59E-BDD3-46A4-A4F6-7B9846FDB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443540"/>
              </p:ext>
            </p:extLst>
          </p:nvPr>
        </p:nvGraphicFramePr>
        <p:xfrm>
          <a:off x="446510" y="4373880"/>
          <a:ext cx="8073082" cy="28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2533040" imgH="444240" progId="">
                  <p:embed/>
                </p:oleObj>
              </mc:Choice>
              <mc:Fallback>
                <p:oleObj r:id="rId14" imgW="12533040" imgH="444240" progId="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EA01A59E-BDD3-46A4-A4F6-7B9846FDB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6510" y="4373880"/>
                        <a:ext cx="8073082" cy="28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5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На същата логика както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“Options”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панела, така и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“Properties”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панела се променя динамично, спрямо това, което сте селектирали. От тук можем да вземем информация за редица свойства на даден обект.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3857B3-7DD0-43B1-80C7-13A15466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489348"/>
            <a:ext cx="2520280" cy="3178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38387E-D38A-462C-B80E-8DD984977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3" y="1489349"/>
            <a:ext cx="2527262" cy="317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3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Много често дизайнерите обединяват различни комбинации от слоеве за да създадат дадена страница.</a:t>
            </a:r>
          </a:p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се улесни работата със тези слоеве, може да се използват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layer Comps (Layer Compositions).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При създаването на даден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layer comp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се записват, кои слоеве са включени и кои не, позицията на избрания слой, както и различните ефекти, които може да са приложени към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layer-a.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03073-3F7E-4D42-816E-6B08BE0F2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849388"/>
            <a:ext cx="2933700" cy="26098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7B61D8-9AA7-46A3-8B1A-C002C2D48CFD}"/>
              </a:ext>
            </a:extLst>
          </p:cNvPr>
          <p:cNvCxnSpPr>
            <a:cxnSpLocks/>
          </p:cNvCxnSpPr>
          <p:nvPr/>
        </p:nvCxnSpPr>
        <p:spPr>
          <a:xfrm flipH="1">
            <a:off x="1835696" y="2497460"/>
            <a:ext cx="1080120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0A8DA7-B9E3-4CE6-8687-2E78D85F63C6}"/>
              </a:ext>
            </a:extLst>
          </p:cNvPr>
          <p:cNvCxnSpPr>
            <a:cxnSpLocks/>
          </p:cNvCxnSpPr>
          <p:nvPr/>
        </p:nvCxnSpPr>
        <p:spPr>
          <a:xfrm flipH="1">
            <a:off x="2037090" y="3145532"/>
            <a:ext cx="1080120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044671-6281-46BB-81D1-03E60733FAFE}"/>
              </a:ext>
            </a:extLst>
          </p:cNvPr>
          <p:cNvCxnSpPr>
            <a:cxnSpLocks/>
          </p:cNvCxnSpPr>
          <p:nvPr/>
        </p:nvCxnSpPr>
        <p:spPr>
          <a:xfrm>
            <a:off x="5551909" y="3882970"/>
            <a:ext cx="864096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6FEFB6-A80D-4E63-A6A3-97E36E3692B5}"/>
              </a:ext>
            </a:extLst>
          </p:cNvPr>
          <p:cNvCxnSpPr>
            <a:cxnSpLocks/>
          </p:cNvCxnSpPr>
          <p:nvPr/>
        </p:nvCxnSpPr>
        <p:spPr>
          <a:xfrm>
            <a:off x="5509585" y="4297660"/>
            <a:ext cx="864096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100D74-57D1-4590-B3E4-19B1BFAEC4CE}"/>
              </a:ext>
            </a:extLst>
          </p:cNvPr>
          <p:cNvCxnSpPr>
            <a:cxnSpLocks/>
          </p:cNvCxnSpPr>
          <p:nvPr/>
        </p:nvCxnSpPr>
        <p:spPr>
          <a:xfrm flipH="1">
            <a:off x="5220073" y="3890742"/>
            <a:ext cx="331836" cy="292976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AEFD5C-9DE4-4AEF-A854-71C4860A5FCF}"/>
              </a:ext>
            </a:extLst>
          </p:cNvPr>
          <p:cNvCxnSpPr>
            <a:cxnSpLocks/>
          </p:cNvCxnSpPr>
          <p:nvPr/>
        </p:nvCxnSpPr>
        <p:spPr>
          <a:xfrm flipH="1">
            <a:off x="4913413" y="3401487"/>
            <a:ext cx="795368" cy="782231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2FFD1F-44FF-4EA8-8D2F-8EFB9ABC0D72}"/>
              </a:ext>
            </a:extLst>
          </p:cNvPr>
          <p:cNvCxnSpPr>
            <a:cxnSpLocks/>
          </p:cNvCxnSpPr>
          <p:nvPr/>
        </p:nvCxnSpPr>
        <p:spPr>
          <a:xfrm>
            <a:off x="5708781" y="3401488"/>
            <a:ext cx="864096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B616B8E-E46E-4753-A70B-251D65DD08C0}"/>
              </a:ext>
            </a:extLst>
          </p:cNvPr>
          <p:cNvSpPr txBox="1"/>
          <p:nvPr/>
        </p:nvSpPr>
        <p:spPr>
          <a:xfrm>
            <a:off x="293794" y="2336748"/>
            <a:ext cx="1537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Активен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layer comp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FDE40B-D19B-41D4-8538-A648052BA714}"/>
              </a:ext>
            </a:extLst>
          </p:cNvPr>
          <p:cNvSpPr txBox="1"/>
          <p:nvPr/>
        </p:nvSpPr>
        <p:spPr>
          <a:xfrm>
            <a:off x="6361422" y="4159160"/>
            <a:ext cx="2243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Изтриване на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layer comp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09DC7-935C-4BD3-BF04-164AA02BB3C2}"/>
              </a:ext>
            </a:extLst>
          </p:cNvPr>
          <p:cNvSpPr txBox="1"/>
          <p:nvPr/>
        </p:nvSpPr>
        <p:spPr>
          <a:xfrm>
            <a:off x="6413998" y="3752242"/>
            <a:ext cx="2243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Създаване на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layer comp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73D314-DFA1-44D9-B74A-B1DA69B29B27}"/>
              </a:ext>
            </a:extLst>
          </p:cNvPr>
          <p:cNvSpPr txBox="1"/>
          <p:nvPr/>
        </p:nvSpPr>
        <p:spPr>
          <a:xfrm>
            <a:off x="6584226" y="3170654"/>
            <a:ext cx="2243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Обновяване на промените във вече създаден 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layer comp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C7D97-9DAA-4DF2-9E9E-748AAA95BFF7}"/>
              </a:ext>
            </a:extLst>
          </p:cNvPr>
          <p:cNvSpPr txBox="1"/>
          <p:nvPr/>
        </p:nvSpPr>
        <p:spPr>
          <a:xfrm>
            <a:off x="3186562" y="4779821"/>
            <a:ext cx="210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Window -&gt; Layer Comps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90982A-C8CD-43FF-ADAE-CA140DFC49C6}"/>
              </a:ext>
            </a:extLst>
          </p:cNvPr>
          <p:cNvSpPr txBox="1"/>
          <p:nvPr/>
        </p:nvSpPr>
        <p:spPr>
          <a:xfrm>
            <a:off x="461480" y="3007032"/>
            <a:ext cx="1537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Име на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layer comp</a:t>
            </a:r>
          </a:p>
        </p:txBody>
      </p:sp>
    </p:spTree>
    <p:extLst>
      <p:ext uri="{BB962C8B-B14F-4D97-AF65-F5344CB8AC3E}">
        <p14:creationId xmlns:p14="http://schemas.microsoft.com/office/powerpoint/2010/main" val="542385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Много често при работа с файлове, които имат много елементи, може да преместим нещо, или да изтрием даден елемент. За целта трябва да знаем как да възстановим файлът до оригиналното му състояние.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082EF0-5511-4A4D-A65E-0F9B189F3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363916"/>
            <a:ext cx="3096344" cy="32753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A03DE5-53B1-447E-9DAE-D7D54AD7E843}"/>
              </a:ext>
            </a:extLst>
          </p:cNvPr>
          <p:cNvSpPr txBox="1"/>
          <p:nvPr/>
        </p:nvSpPr>
        <p:spPr>
          <a:xfrm>
            <a:off x="3186562" y="4779821"/>
            <a:ext cx="210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Window -&gt; History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02CA78-890A-4B99-9A13-4103C8D3B203}"/>
              </a:ext>
            </a:extLst>
          </p:cNvPr>
          <p:cNvCxnSpPr>
            <a:cxnSpLocks/>
          </p:cNvCxnSpPr>
          <p:nvPr/>
        </p:nvCxnSpPr>
        <p:spPr>
          <a:xfrm flipH="1">
            <a:off x="2051720" y="2569468"/>
            <a:ext cx="576064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A05813-F663-4A75-AD00-6AB754343DA3}"/>
              </a:ext>
            </a:extLst>
          </p:cNvPr>
          <p:cNvCxnSpPr>
            <a:cxnSpLocks/>
          </p:cNvCxnSpPr>
          <p:nvPr/>
        </p:nvCxnSpPr>
        <p:spPr>
          <a:xfrm>
            <a:off x="2627784" y="1993404"/>
            <a:ext cx="0" cy="1326218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890730-B65F-4935-94FE-9A3A87B31CD5}"/>
              </a:ext>
            </a:extLst>
          </p:cNvPr>
          <p:cNvCxnSpPr>
            <a:cxnSpLocks/>
          </p:cNvCxnSpPr>
          <p:nvPr/>
        </p:nvCxnSpPr>
        <p:spPr>
          <a:xfrm flipH="1">
            <a:off x="2627784" y="3310828"/>
            <a:ext cx="432048" cy="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F820BA-92F7-428C-89EB-5502554F5ED3}"/>
              </a:ext>
            </a:extLst>
          </p:cNvPr>
          <p:cNvCxnSpPr>
            <a:cxnSpLocks/>
          </p:cNvCxnSpPr>
          <p:nvPr/>
        </p:nvCxnSpPr>
        <p:spPr>
          <a:xfrm flipH="1">
            <a:off x="2627784" y="3073524"/>
            <a:ext cx="432048" cy="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E9A37E-4A00-4388-B520-1E3CBB8007B3}"/>
              </a:ext>
            </a:extLst>
          </p:cNvPr>
          <p:cNvCxnSpPr>
            <a:cxnSpLocks/>
          </p:cNvCxnSpPr>
          <p:nvPr/>
        </p:nvCxnSpPr>
        <p:spPr>
          <a:xfrm flipH="1">
            <a:off x="2627784" y="2857500"/>
            <a:ext cx="432048" cy="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821F7A-ECD2-4547-92E6-003BED704BD4}"/>
              </a:ext>
            </a:extLst>
          </p:cNvPr>
          <p:cNvCxnSpPr>
            <a:cxnSpLocks/>
          </p:cNvCxnSpPr>
          <p:nvPr/>
        </p:nvCxnSpPr>
        <p:spPr>
          <a:xfrm flipH="1">
            <a:off x="2627784" y="2648791"/>
            <a:ext cx="432048" cy="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D3327A-80DE-43C2-AE11-271933951851}"/>
              </a:ext>
            </a:extLst>
          </p:cNvPr>
          <p:cNvCxnSpPr>
            <a:cxnSpLocks/>
          </p:cNvCxnSpPr>
          <p:nvPr/>
        </p:nvCxnSpPr>
        <p:spPr>
          <a:xfrm flipH="1">
            <a:off x="2627784" y="2440082"/>
            <a:ext cx="432048" cy="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61AD23-CDAA-4D06-932F-614D8BD1B4C3}"/>
              </a:ext>
            </a:extLst>
          </p:cNvPr>
          <p:cNvCxnSpPr>
            <a:cxnSpLocks/>
          </p:cNvCxnSpPr>
          <p:nvPr/>
        </p:nvCxnSpPr>
        <p:spPr>
          <a:xfrm flipH="1">
            <a:off x="2627784" y="2238688"/>
            <a:ext cx="432048" cy="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3434EB-230E-4D52-A0B9-3BC086ACA1B6}"/>
              </a:ext>
            </a:extLst>
          </p:cNvPr>
          <p:cNvCxnSpPr>
            <a:cxnSpLocks/>
          </p:cNvCxnSpPr>
          <p:nvPr/>
        </p:nvCxnSpPr>
        <p:spPr>
          <a:xfrm flipH="1">
            <a:off x="2627784" y="2000957"/>
            <a:ext cx="432048" cy="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5C919C-80AC-4211-AC70-BB0956A4119D}"/>
              </a:ext>
            </a:extLst>
          </p:cNvPr>
          <p:cNvSpPr txBox="1"/>
          <p:nvPr/>
        </p:nvSpPr>
        <p:spPr>
          <a:xfrm>
            <a:off x="408361" y="2430968"/>
            <a:ext cx="164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Различни стъпки от историята на файлът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9BFE8E8-8A2B-4039-880A-7E883F35642E}"/>
              </a:ext>
            </a:extLst>
          </p:cNvPr>
          <p:cNvCxnSpPr>
            <a:cxnSpLocks/>
          </p:cNvCxnSpPr>
          <p:nvPr/>
        </p:nvCxnSpPr>
        <p:spPr>
          <a:xfrm>
            <a:off x="5364088" y="1777380"/>
            <a:ext cx="1008112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BD8D6F1-BED8-4739-9F75-F475F2916C26}"/>
              </a:ext>
            </a:extLst>
          </p:cNvPr>
          <p:cNvSpPr txBox="1"/>
          <p:nvPr/>
        </p:nvSpPr>
        <p:spPr>
          <a:xfrm>
            <a:off x="6406760" y="1570469"/>
            <a:ext cx="2413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Първоначално състояние на документа (каквото е било при отваряне на файлът)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9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Навсякъде където има избор на цвят излиза следния екран: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F90FA-0967-4D8A-A05A-F1D0AB2EB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1273324"/>
            <a:ext cx="4176464" cy="315175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5F5A62-4A1D-4731-8B60-ADBB84400C62}"/>
              </a:ext>
            </a:extLst>
          </p:cNvPr>
          <p:cNvCxnSpPr>
            <a:cxnSpLocks/>
          </p:cNvCxnSpPr>
          <p:nvPr/>
        </p:nvCxnSpPr>
        <p:spPr>
          <a:xfrm flipH="1">
            <a:off x="1979712" y="4240282"/>
            <a:ext cx="2880320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165B811-B19A-4191-A446-431F57278058}"/>
              </a:ext>
            </a:extLst>
          </p:cNvPr>
          <p:cNvSpPr txBox="1"/>
          <p:nvPr/>
        </p:nvSpPr>
        <p:spPr>
          <a:xfrm>
            <a:off x="1187624" y="4087152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Hex color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2DD503-0199-4B6A-87BD-B7870078D5D3}"/>
              </a:ext>
            </a:extLst>
          </p:cNvPr>
          <p:cNvCxnSpPr>
            <a:cxnSpLocks/>
          </p:cNvCxnSpPr>
          <p:nvPr/>
        </p:nvCxnSpPr>
        <p:spPr>
          <a:xfrm flipH="1">
            <a:off x="1979712" y="3793604"/>
            <a:ext cx="2880320" cy="0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0B8ACF-429B-41F4-9785-13152B8034D2}"/>
              </a:ext>
            </a:extLst>
          </p:cNvPr>
          <p:cNvCxnSpPr>
            <a:cxnSpLocks/>
          </p:cNvCxnSpPr>
          <p:nvPr/>
        </p:nvCxnSpPr>
        <p:spPr>
          <a:xfrm>
            <a:off x="4860032" y="3562543"/>
            <a:ext cx="0" cy="462122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C6A132C-897F-4F86-9090-56430C40504F}"/>
              </a:ext>
            </a:extLst>
          </p:cNvPr>
          <p:cNvSpPr txBox="1"/>
          <p:nvPr/>
        </p:nvSpPr>
        <p:spPr>
          <a:xfrm>
            <a:off x="827584" y="3681463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RGB color</a:t>
            </a:r>
          </a:p>
        </p:txBody>
      </p:sp>
    </p:spTree>
    <p:extLst>
      <p:ext uri="{BB962C8B-B14F-4D97-AF65-F5344CB8AC3E}">
        <p14:creationId xmlns:p14="http://schemas.microsoft.com/office/powerpoint/2010/main" val="261116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74" y="278498"/>
            <a:ext cx="3818535" cy="4851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671630" y="2304159"/>
            <a:ext cx="155202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Photoshop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02130A-FD62-415F-9F2E-5FD215A3EC67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80B4A4-A64C-49BF-AEE8-BDD17C118247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336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CA66691-6781-4033-9152-FE9FC6532984}"/>
              </a:ext>
            </a:extLst>
          </p:cNvPr>
          <p:cNvSpPr txBox="1"/>
          <p:nvPr/>
        </p:nvSpPr>
        <p:spPr>
          <a:xfrm>
            <a:off x="408361" y="1191443"/>
            <a:ext cx="2003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Икона на инструмента: 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За взимане на различните параметри на даден текст трябва да изберем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text tool-a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от менюто с инструменти. 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8A7F5-F5AE-41D4-B896-8F3CCC1704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1" t="5685" r="-1"/>
          <a:stretch/>
        </p:blipFill>
        <p:spPr>
          <a:xfrm>
            <a:off x="2411760" y="1215069"/>
            <a:ext cx="328464" cy="2605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3B0F0D-03D6-43AE-A2DD-A6125951C4F3}"/>
              </a:ext>
            </a:extLst>
          </p:cNvPr>
          <p:cNvSpPr txBox="1"/>
          <p:nvPr/>
        </p:nvSpPr>
        <p:spPr>
          <a:xfrm>
            <a:off x="408361" y="157659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След това кликнете върху желания текст.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Options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менюто ще се промени и от там можете да видите повечето от свойствата на текста: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A299D07-2A89-4840-832A-213B763B0E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374535"/>
              </p:ext>
            </p:extLst>
          </p:nvPr>
        </p:nvGraphicFramePr>
        <p:xfrm>
          <a:off x="446510" y="3243507"/>
          <a:ext cx="8073082" cy="283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2533040" imgH="444240" progId="">
                  <p:embed/>
                </p:oleObj>
              </mc:Choice>
              <mc:Fallback>
                <p:oleObj r:id="rId5" imgW="12533040" imgH="444240" progId="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8A299D07-2A89-4840-832A-213B763B0E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510" y="3243507"/>
                        <a:ext cx="8073082" cy="283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A4A777-F209-4765-8E40-AEEE2976438A}"/>
              </a:ext>
            </a:extLst>
          </p:cNvPr>
          <p:cNvCxnSpPr>
            <a:cxnSpLocks/>
          </p:cNvCxnSpPr>
          <p:nvPr/>
        </p:nvCxnSpPr>
        <p:spPr>
          <a:xfrm flipV="1">
            <a:off x="1835696" y="2739451"/>
            <a:ext cx="0" cy="504056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3D779E-D67E-4877-B0F7-A7585A7637AC}"/>
              </a:ext>
            </a:extLst>
          </p:cNvPr>
          <p:cNvCxnSpPr>
            <a:cxnSpLocks/>
          </p:cNvCxnSpPr>
          <p:nvPr/>
        </p:nvCxnSpPr>
        <p:spPr>
          <a:xfrm>
            <a:off x="3203848" y="3527327"/>
            <a:ext cx="0" cy="406081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538FC0-54D6-4F5E-85B5-8455A9A878A4}"/>
              </a:ext>
            </a:extLst>
          </p:cNvPr>
          <p:cNvCxnSpPr>
            <a:cxnSpLocks/>
          </p:cNvCxnSpPr>
          <p:nvPr/>
        </p:nvCxnSpPr>
        <p:spPr>
          <a:xfrm flipV="1">
            <a:off x="4355976" y="2739451"/>
            <a:ext cx="0" cy="504056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C2161D-42DD-4BB8-91EB-3864711CF464}"/>
              </a:ext>
            </a:extLst>
          </p:cNvPr>
          <p:cNvCxnSpPr>
            <a:cxnSpLocks/>
          </p:cNvCxnSpPr>
          <p:nvPr/>
        </p:nvCxnSpPr>
        <p:spPr>
          <a:xfrm>
            <a:off x="6156176" y="3527327"/>
            <a:ext cx="0" cy="406081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630C63-0F09-4847-9A6C-0F96B2A1D04A}"/>
              </a:ext>
            </a:extLst>
          </p:cNvPr>
          <p:cNvSpPr txBox="1"/>
          <p:nvPr/>
        </p:nvSpPr>
        <p:spPr>
          <a:xfrm>
            <a:off x="1014017" y="2394132"/>
            <a:ext cx="164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Шрифт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22711B-DA85-4630-838F-08948DD9470D}"/>
              </a:ext>
            </a:extLst>
          </p:cNvPr>
          <p:cNvSpPr txBox="1"/>
          <p:nvPr/>
        </p:nvSpPr>
        <p:spPr>
          <a:xfrm>
            <a:off x="3534297" y="2394132"/>
            <a:ext cx="164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Размер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F915E5-DDE1-4802-BB1E-64741F68A637}"/>
              </a:ext>
            </a:extLst>
          </p:cNvPr>
          <p:cNvSpPr txBox="1"/>
          <p:nvPr/>
        </p:nvSpPr>
        <p:spPr>
          <a:xfrm>
            <a:off x="2411760" y="3961203"/>
            <a:ext cx="164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Дебелина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61A67-80D1-4277-8CC0-BAE3683A4D8E}"/>
              </a:ext>
            </a:extLst>
          </p:cNvPr>
          <p:cNvSpPr txBox="1"/>
          <p:nvPr/>
        </p:nvSpPr>
        <p:spPr>
          <a:xfrm>
            <a:off x="5334497" y="3961203"/>
            <a:ext cx="164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Подравняване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AA114B-1B5C-4980-B335-E4E8FAD7688D}"/>
              </a:ext>
            </a:extLst>
          </p:cNvPr>
          <p:cNvCxnSpPr>
            <a:cxnSpLocks/>
          </p:cNvCxnSpPr>
          <p:nvPr/>
        </p:nvCxnSpPr>
        <p:spPr>
          <a:xfrm flipV="1">
            <a:off x="6732240" y="2739451"/>
            <a:ext cx="0" cy="504056"/>
          </a:xfrm>
          <a:prstGeom prst="straightConnector1">
            <a:avLst/>
          </a:prstGeom>
          <a:ln w="38100">
            <a:solidFill>
              <a:srgbClr val="E74C3C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76594E2-92D6-4271-BDA8-07D7EEF5C941}"/>
              </a:ext>
            </a:extLst>
          </p:cNvPr>
          <p:cNvSpPr txBox="1"/>
          <p:nvPr/>
        </p:nvSpPr>
        <p:spPr>
          <a:xfrm>
            <a:off x="5910561" y="2394132"/>
            <a:ext cx="1643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>
                <a:solidFill>
                  <a:schemeClr val="tx1">
                    <a:lumMod val="75000"/>
                    <a:lumOff val="25000"/>
                  </a:schemeClr>
                </a:solidFill>
              </a:rPr>
              <a:t>Цвят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346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Повече информация за текста можете да намерите във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Character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панела, както и в панела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Paragraph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92D51-D4F8-41F3-9A4E-FA84AAD69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417340"/>
            <a:ext cx="2386969" cy="27217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021F42-1EA2-4FD8-9A3B-8DC8E7CB40CC}"/>
              </a:ext>
            </a:extLst>
          </p:cNvPr>
          <p:cNvSpPr txBox="1"/>
          <p:nvPr/>
        </p:nvSpPr>
        <p:spPr>
          <a:xfrm>
            <a:off x="1619672" y="4363569"/>
            <a:ext cx="210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Window -&gt; Character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2C86E-CA6B-45FB-B223-BD6614FFA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581" y="1561356"/>
            <a:ext cx="2524957" cy="20269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4A1DDB-9244-4549-BDF4-A5A250BC4B5F}"/>
              </a:ext>
            </a:extLst>
          </p:cNvPr>
          <p:cNvSpPr txBox="1"/>
          <p:nvPr/>
        </p:nvSpPr>
        <p:spPr>
          <a:xfrm>
            <a:off x="5126764" y="4363569"/>
            <a:ext cx="210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tx1">
                    <a:lumMod val="75000"/>
                    <a:lumOff val="25000"/>
                  </a:schemeClr>
                </a:solidFill>
              </a:rPr>
              <a:t>Window -&gt; Paragraph</a:t>
            </a:r>
          </a:p>
        </p:txBody>
      </p:sp>
    </p:spTree>
    <p:extLst>
      <p:ext uri="{BB962C8B-B14F-4D97-AF65-F5344CB8AC3E}">
        <p14:creationId xmlns:p14="http://schemas.microsoft.com/office/powerpoint/2010/main" val="1121577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За измерване на разстояния между елементите има много различни начини, но най-удобния е, чрез използването на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Move tool-a:</a:t>
            </a:r>
          </a:p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След като изберете обект, задръжте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CTRL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бутона на клавиатурата и посочете елементът до който искате да видите отстоянието.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99F760-F441-4E26-ABFF-CC42D75D9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886862"/>
            <a:ext cx="333375" cy="25717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E67E340-AA61-4A25-9DF6-DC4432CD8A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103144"/>
              </p:ext>
            </p:extLst>
          </p:nvPr>
        </p:nvGraphicFramePr>
        <p:xfrm>
          <a:off x="539552" y="1890607"/>
          <a:ext cx="3231450" cy="2436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8152200" imgH="6133320" progId="">
                  <p:embed/>
                </p:oleObj>
              </mc:Choice>
              <mc:Fallback>
                <p:oleObj r:id="rId5" imgW="8152200" imgH="613332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E67E340-AA61-4A25-9DF6-DC4432CD8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552" y="1890607"/>
                        <a:ext cx="3231450" cy="2436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3B5049E-FDAF-47E7-9B97-F772A22CC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065995"/>
              </p:ext>
            </p:extLst>
          </p:nvPr>
        </p:nvGraphicFramePr>
        <p:xfrm>
          <a:off x="4568237" y="1893583"/>
          <a:ext cx="3231450" cy="2436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8152200" imgH="6133320" progId="">
                  <p:embed/>
                </p:oleObj>
              </mc:Choice>
              <mc:Fallback>
                <p:oleObj r:id="rId7" imgW="8152200" imgH="613332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3B5049E-FDAF-47E7-9B97-F772A22CC4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68237" y="1893583"/>
                        <a:ext cx="3231450" cy="2436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196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Алтернативен вариант за измерване на разстояния, е чрез инструмента за селектиране (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Rectangular Marquee tool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Със него започнете да влачите и ще видите, че в единия край ще ви изпише размерите на текущата селекция.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53C53-4221-4D76-8CE3-D0223D7B8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886862"/>
            <a:ext cx="323850" cy="257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F7A3E0-A431-41D3-BD32-7BAE64636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1849388"/>
            <a:ext cx="4142617" cy="29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92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74" y="278498"/>
            <a:ext cx="3818535" cy="4851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597897" y="2304159"/>
            <a:ext cx="169950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File formats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60962-B96E-44A8-9A25-588346403F85}"/>
              </a:ext>
            </a:extLst>
          </p:cNvPr>
          <p:cNvSpPr/>
          <p:nvPr/>
        </p:nvSpPr>
        <p:spPr>
          <a:xfrm>
            <a:off x="0" y="-22820"/>
            <a:ext cx="2267744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827D6-E245-499A-BC75-5F24AFF7F716}"/>
              </a:ext>
            </a:extLst>
          </p:cNvPr>
          <p:cNvSpPr txBox="1"/>
          <p:nvPr/>
        </p:nvSpPr>
        <p:spPr>
          <a:xfrm>
            <a:off x="89756" y="24634"/>
            <a:ext cx="2177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43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запишете дадено изображение във отделен файл, има множество варианти както на метод за записване, така и на файлови формати.</a:t>
            </a:r>
          </a:p>
          <a:p>
            <a:endParaRPr lang="bg-BG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Най-широко разпространените формати за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графики са :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JPG, PNG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GIF</a:t>
            </a:r>
          </a:p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Всеки един файлов формат си има предимствата и недостатъците.</a:t>
            </a:r>
          </a:p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може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да се иди разликата във трите формата, ще разгледаме различен тип изображения, и как се справят трите формата със тях.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6F0BB-C718-45F9-9CB1-985376EE7236}"/>
              </a:ext>
            </a:extLst>
          </p:cNvPr>
          <p:cNvSpPr txBox="1"/>
          <p:nvPr/>
        </p:nvSpPr>
        <p:spPr>
          <a:xfrm>
            <a:off x="2555776" y="2823208"/>
            <a:ext cx="3803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JPG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JPEG):  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J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oint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icture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xperts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PNG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ortable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etwork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raphic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GIF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raphics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nterchange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ormat</a:t>
            </a:r>
            <a:endParaRPr lang="bg-BG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507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Изображение с голяма детайлност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81BC0-747C-4B82-9D2E-4D7FA54C2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057300"/>
            <a:ext cx="665871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При едно и също качество на изображението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81BC0-747C-4B82-9D2E-4D7FA54C2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05" y="1705372"/>
            <a:ext cx="3267735" cy="1837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1812E-12E6-481C-95BD-7D47DE053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15" y="1849388"/>
            <a:ext cx="3762375" cy="133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ABFD3D-8008-41F9-820B-AE473B1584DC}"/>
              </a:ext>
            </a:extLst>
          </p:cNvPr>
          <p:cNvSpPr txBox="1"/>
          <p:nvPr/>
        </p:nvSpPr>
        <p:spPr>
          <a:xfrm>
            <a:off x="806767" y="4009628"/>
            <a:ext cx="3668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Най-малък размер на файла имаме при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JPG</a:t>
            </a:r>
          </a:p>
        </p:txBody>
      </p:sp>
    </p:spTree>
    <p:extLst>
      <p:ext uri="{BB962C8B-B14F-4D97-AF65-F5344CB8AC3E}">
        <p14:creationId xmlns:p14="http://schemas.microsoft.com/office/powerpoint/2010/main" val="249653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Ако направим и трите изображения да бъдат със същия размер (1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MB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-+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kb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много добре да забележим разликата в качеството: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BFD3D-8008-41F9-820B-AE473B1584DC}"/>
              </a:ext>
            </a:extLst>
          </p:cNvPr>
          <p:cNvSpPr txBox="1"/>
          <p:nvPr/>
        </p:nvSpPr>
        <p:spPr>
          <a:xfrm>
            <a:off x="1033199" y="4215779"/>
            <a:ext cx="45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407AC-16EF-4032-9D18-C83450F2F600}"/>
              </a:ext>
            </a:extLst>
          </p:cNvPr>
          <p:cNvSpPr txBox="1"/>
          <p:nvPr/>
        </p:nvSpPr>
        <p:spPr>
          <a:xfrm>
            <a:off x="4247964" y="4215779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PNG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46D10-D01F-4C54-AD5B-E7C39AF401A1}"/>
              </a:ext>
            </a:extLst>
          </p:cNvPr>
          <p:cNvSpPr txBox="1"/>
          <p:nvPr/>
        </p:nvSpPr>
        <p:spPr>
          <a:xfrm>
            <a:off x="7524328" y="4215779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GIF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A61820C-0B87-48CD-9D98-72CA9C2C1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832145"/>
              </p:ext>
            </p:extLst>
          </p:nvPr>
        </p:nvGraphicFramePr>
        <p:xfrm>
          <a:off x="0" y="1345332"/>
          <a:ext cx="3021943" cy="2659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180760" imgH="4558680" progId="">
                  <p:embed/>
                </p:oleObj>
              </mc:Choice>
              <mc:Fallback>
                <p:oleObj r:id="rId4" imgW="5180760" imgH="45586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A61820C-0B87-48CD-9D98-72CA9C2C11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345332"/>
                        <a:ext cx="3021943" cy="2659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073EB6B-D7F4-4C8D-823B-E4E1D5958F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949409"/>
              </p:ext>
            </p:extLst>
          </p:nvPr>
        </p:nvGraphicFramePr>
        <p:xfrm>
          <a:off x="3064601" y="1345332"/>
          <a:ext cx="3021943" cy="2659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180760" imgH="4558680" progId="">
                  <p:embed/>
                </p:oleObj>
              </mc:Choice>
              <mc:Fallback>
                <p:oleObj r:id="rId6" imgW="5180760" imgH="45586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073EB6B-D7F4-4C8D-823B-E4E1D5958F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64601" y="1345332"/>
                        <a:ext cx="3021943" cy="2659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75C15FC-7824-4723-A75A-955AD9352A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741576"/>
              </p:ext>
            </p:extLst>
          </p:nvPr>
        </p:nvGraphicFramePr>
        <p:xfrm>
          <a:off x="6122057" y="1345332"/>
          <a:ext cx="3021943" cy="2659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5180760" imgH="4558680" progId="">
                  <p:embed/>
                </p:oleObj>
              </mc:Choice>
              <mc:Fallback>
                <p:oleObj r:id="rId8" imgW="5180760" imgH="455868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75C15FC-7824-4723-A75A-955AD9352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22057" y="1345332"/>
                        <a:ext cx="3021943" cy="2659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0081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Изображение с ниска детайлност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5B109-077D-4E21-8FDD-97BB64AB0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1192853"/>
            <a:ext cx="6372200" cy="35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Photoshop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е програма за създаване и обработка на растерни изображения.</a:t>
            </a:r>
            <a:b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С течение на времето са добавени множество функции, които правят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Photoshop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програма със много различни приложения. </a:t>
            </a:r>
            <a:b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Независимо, че за някой от функциите на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Photoshop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има многократно по-добри алтернативи, много хора предпочитат работата със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Photoshop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тъй като могат да свършат много разнообразни неща със един и същи инструмент. </a:t>
            </a:r>
            <a:b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Някой от приложенията на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Photoshop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, които излизат извън основното му предназначение са: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37FDC5-0988-4A5E-A68B-2FB90BDB3E33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9D7BA2-A3FD-45FD-A9B0-6DEC9B5862BA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4CA344-3366-4FE3-A1F1-54D156B3FE89}"/>
              </a:ext>
            </a:extLst>
          </p:cNvPr>
          <p:cNvSpPr txBox="1"/>
          <p:nvPr/>
        </p:nvSpPr>
        <p:spPr>
          <a:xfrm>
            <a:off x="2719029" y="2779121"/>
            <a:ext cx="36595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Обработка на видео</a:t>
            </a:r>
            <a:b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Създаване на 3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D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обекти</a:t>
            </a:r>
            <a:b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Създаване на анимации</a:t>
            </a:r>
            <a:b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bg-BG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Създаване на дизайн за сайтове</a:t>
            </a:r>
            <a:endParaRPr 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53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При едно и също качество на изображението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BFD3D-8008-41F9-820B-AE473B1584DC}"/>
              </a:ext>
            </a:extLst>
          </p:cNvPr>
          <p:cNvSpPr txBox="1"/>
          <p:nvPr/>
        </p:nvSpPr>
        <p:spPr>
          <a:xfrm>
            <a:off x="806767" y="4009628"/>
            <a:ext cx="7725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Можем да забележим, че разликата тук е многократно по-малка между различните формати.</a:t>
            </a:r>
          </a:p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Респективно и ако направим сравнение, при един и същ размер на файла, ще видим почти еднакъв резултат за качеството.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078A7-4D42-4F8C-B0F0-3C8BF961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36" y="1849388"/>
            <a:ext cx="3810000" cy="1352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0DA22-C589-4A94-BE7E-DD3BAB040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561356"/>
            <a:ext cx="3382854" cy="19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9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ED2E37-9589-45BA-8E62-C22FAE655FA1}"/>
              </a:ext>
            </a:extLst>
          </p:cNvPr>
          <p:cNvSpPr/>
          <p:nvPr/>
        </p:nvSpPr>
        <p:spPr>
          <a:xfrm>
            <a:off x="0" y="1757887"/>
            <a:ext cx="9144000" cy="282780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Едно от предимствата на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PNG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GIF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пред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JPG,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е че първите два формата поддържат прозрачност.</a:t>
            </a:r>
          </a:p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(За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gif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по-скоро поддържа възможността да липсват пиксели):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EF790-EE21-4F4A-8F34-7A9A256F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3404"/>
            <a:ext cx="1984769" cy="1984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F9DDD0-443B-44FF-B2CD-4810A1D1B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78" y="1993403"/>
            <a:ext cx="1984770" cy="19847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2768A-B08E-45D8-A343-E5906D067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993404"/>
            <a:ext cx="1984769" cy="19847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F1929C-D7C7-475D-8C88-40C04B813853}"/>
              </a:ext>
            </a:extLst>
          </p:cNvPr>
          <p:cNvSpPr txBox="1"/>
          <p:nvPr/>
        </p:nvSpPr>
        <p:spPr>
          <a:xfrm>
            <a:off x="1587632" y="4035207"/>
            <a:ext cx="45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JPG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A386FE-4EED-4C23-82F8-EA3EDFC5FFE7}"/>
              </a:ext>
            </a:extLst>
          </p:cNvPr>
          <p:cNvSpPr txBox="1"/>
          <p:nvPr/>
        </p:nvSpPr>
        <p:spPr>
          <a:xfrm>
            <a:off x="4376252" y="403520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88287-111C-4007-811B-31EA45ED2011}"/>
              </a:ext>
            </a:extLst>
          </p:cNvPr>
          <p:cNvSpPr txBox="1"/>
          <p:nvPr/>
        </p:nvSpPr>
        <p:spPr>
          <a:xfrm>
            <a:off x="7257927" y="403520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GIF</a:t>
            </a:r>
          </a:p>
        </p:txBody>
      </p:sp>
    </p:spTree>
    <p:extLst>
      <p:ext uri="{BB962C8B-B14F-4D97-AF65-F5344CB8AC3E}">
        <p14:creationId xmlns:p14="http://schemas.microsoft.com/office/powerpoint/2010/main" val="620489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D30354-AE63-4B45-B01F-C4EB8630190C}"/>
              </a:ext>
            </a:extLst>
          </p:cNvPr>
          <p:cNvSpPr/>
          <p:nvPr/>
        </p:nvSpPr>
        <p:spPr>
          <a:xfrm>
            <a:off x="0" y="1757887"/>
            <a:ext cx="9144000" cy="282780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903537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При малко по-сложна прозрачност, може да видим недостатъците на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GIF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EF790-EE21-4F4A-8F34-7A9A256F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3404"/>
            <a:ext cx="1984769" cy="1984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F9DDD0-443B-44FF-B2CD-4810A1D1B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78" y="1993403"/>
            <a:ext cx="1984770" cy="19847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02768A-B08E-45D8-A343-E5906D067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993404"/>
            <a:ext cx="1984769" cy="19847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F1929C-D7C7-475D-8C88-40C04B813853}"/>
              </a:ext>
            </a:extLst>
          </p:cNvPr>
          <p:cNvSpPr txBox="1"/>
          <p:nvPr/>
        </p:nvSpPr>
        <p:spPr>
          <a:xfrm>
            <a:off x="1587632" y="4035207"/>
            <a:ext cx="45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JPG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A386FE-4EED-4C23-82F8-EA3EDFC5FFE7}"/>
              </a:ext>
            </a:extLst>
          </p:cNvPr>
          <p:cNvSpPr txBox="1"/>
          <p:nvPr/>
        </p:nvSpPr>
        <p:spPr>
          <a:xfrm>
            <a:off x="4376252" y="403520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88287-111C-4007-811B-31EA45ED2011}"/>
              </a:ext>
            </a:extLst>
          </p:cNvPr>
          <p:cNvSpPr txBox="1"/>
          <p:nvPr/>
        </p:nvSpPr>
        <p:spPr>
          <a:xfrm>
            <a:off x="7257927" y="403520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GIF</a:t>
            </a:r>
          </a:p>
        </p:txBody>
      </p:sp>
    </p:spTree>
    <p:extLst>
      <p:ext uri="{BB962C8B-B14F-4D97-AF65-F5344CB8AC3E}">
        <p14:creationId xmlns:p14="http://schemas.microsoft.com/office/powerpoint/2010/main" val="1903738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Едно предимство на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GIF, e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че може да поддържа анимации: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63991-153F-42C1-8110-921EE72D3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75584"/>
            <a:ext cx="4896544" cy="27543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033EB4-D171-4B8C-8914-6156FAF2F974}"/>
              </a:ext>
            </a:extLst>
          </p:cNvPr>
          <p:cNvSpPr txBox="1"/>
          <p:nvPr/>
        </p:nvSpPr>
        <p:spPr>
          <a:xfrm>
            <a:off x="408361" y="4372445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Анимирани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PNG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съществуват, но в момента се поддържат само от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Firefox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Chrome</a:t>
            </a:r>
          </a:p>
        </p:txBody>
      </p:sp>
    </p:spTree>
    <p:extLst>
      <p:ext uri="{BB962C8B-B14F-4D97-AF65-F5344CB8AC3E}">
        <p14:creationId xmlns:p14="http://schemas.microsoft.com/office/powerpoint/2010/main" val="4157331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DA-B973-460A-AFC2-F620D101C43E}"/>
              </a:ext>
            </a:extLst>
          </p:cNvPr>
          <p:cNvSpPr txBox="1"/>
          <p:nvPr/>
        </p:nvSpPr>
        <p:spPr>
          <a:xfrm>
            <a:off x="408361" y="625252"/>
            <a:ext cx="6827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За да запишем изображението в отделен файл, можем да използваме няколко различни метода. Това са трите най-често използвани.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86007D-85B8-4431-B0BE-3BC60389E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7" y="1345332"/>
            <a:ext cx="3098276" cy="3464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343AE-D435-487B-861C-5460ED02B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1705372"/>
            <a:ext cx="2886075" cy="2581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CCC04-D631-439D-963A-ED50A89D3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374" y="553244"/>
            <a:ext cx="1470052" cy="43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90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5311546-8AE4-432D-8E4C-0669964B047D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1DD1B-B811-4515-9EF2-60B0826C82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3FB94D-EC7D-4C72-8248-4250B899CEAB}"/>
              </a:ext>
            </a:extLst>
          </p:cNvPr>
          <p:cNvSpPr/>
          <p:nvPr/>
        </p:nvSpPr>
        <p:spPr>
          <a:xfrm>
            <a:off x="0" y="-22820"/>
            <a:ext cx="2915816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7AEB7-7094-4421-95FE-351A7EA0DF6A}"/>
              </a:ext>
            </a:extLst>
          </p:cNvPr>
          <p:cNvSpPr txBox="1"/>
          <p:nvPr/>
        </p:nvSpPr>
        <p:spPr>
          <a:xfrm>
            <a:off x="89756" y="24634"/>
            <a:ext cx="2754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 – </a:t>
            </a:r>
            <a:r>
              <a:rPr lang="bg-BG"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7656D-80C1-4610-9D26-2F44CC4B6104}"/>
              </a:ext>
            </a:extLst>
          </p:cNvPr>
          <p:cNvSpPr txBox="1"/>
          <p:nvPr/>
        </p:nvSpPr>
        <p:spPr>
          <a:xfrm>
            <a:off x="467544" y="434112"/>
            <a:ext cx="8136904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bg-BG" sz="1300">
                <a:solidFill>
                  <a:schemeClr val="tx1">
                    <a:lumMod val="75000"/>
                    <a:lumOff val="25000"/>
                  </a:schemeClr>
                </a:solidFill>
              </a:rPr>
              <a:t>Изрежете всички елементи необходими за играта </a:t>
            </a:r>
            <a:r>
              <a:rPr lang="en-US" sz="13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Pexeso</a:t>
            </a: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bg-BG" sz="1300">
                <a:solidFill>
                  <a:schemeClr val="tx1">
                    <a:lumMod val="75000"/>
                    <a:lumOff val="25000"/>
                  </a:schemeClr>
                </a:solidFill>
              </a:rPr>
              <a:t>и създайте страница, която изглежда точно както дизайна на изображенията</a:t>
            </a:r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bg-BG" sz="130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Това е работния файл на дизайна</a:t>
            </a:r>
            <a:r>
              <a:rPr lang="bg-BG" sz="13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. На линка има два варианта, изберете подходящия спрямо вашата резолюция.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39EF9-E8BE-46D7-8A74-D17B812F8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10" y="1283486"/>
            <a:ext cx="6929197" cy="36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81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5311546-8AE4-432D-8E4C-0669964B047D}"/>
              </a:ext>
            </a:extLst>
          </p:cNvPr>
          <p:cNvSpPr/>
          <p:nvPr/>
        </p:nvSpPr>
        <p:spPr>
          <a:xfrm>
            <a:off x="8604448" y="0"/>
            <a:ext cx="539552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1DD1B-B811-4515-9EF2-60B0826C82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16" y="26109"/>
            <a:ext cx="304801" cy="3048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3FB94D-EC7D-4C72-8248-4250B899CEAB}"/>
              </a:ext>
            </a:extLst>
          </p:cNvPr>
          <p:cNvSpPr/>
          <p:nvPr/>
        </p:nvSpPr>
        <p:spPr>
          <a:xfrm>
            <a:off x="0" y="-22820"/>
            <a:ext cx="2915816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7AEB7-7094-4421-95FE-351A7EA0DF6A}"/>
              </a:ext>
            </a:extLst>
          </p:cNvPr>
          <p:cNvSpPr txBox="1"/>
          <p:nvPr/>
        </p:nvSpPr>
        <p:spPr>
          <a:xfrm>
            <a:off x="89756" y="24634"/>
            <a:ext cx="2754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 – </a:t>
            </a:r>
            <a:r>
              <a:rPr lang="bg-BG"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Домашно задание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459B0-07B1-44E0-87A3-0DEB9828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057300"/>
            <a:ext cx="7236296" cy="3860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9B34AA-08AE-4AE2-9B28-41F9D6ACB16E}"/>
              </a:ext>
            </a:extLst>
          </p:cNvPr>
          <p:cNvSpPr txBox="1"/>
          <p:nvPr/>
        </p:nvSpPr>
        <p:spPr>
          <a:xfrm>
            <a:off x="467544" y="434112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Постарайте се възможно най-малко елементи да бъдат изображения, а по-голяма част от интерфейса да бъде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property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-та.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49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625252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последните години, излизат много програми, чиято основна цел е: създаване на дизайн за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страници. И независимо от множеството предимства на такъв софтуер спрямо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Photoshop 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 ден днешен в много голяма част от фирмите се използва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Photoshop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b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Софтуер специализиран за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design: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37FDC5-0988-4A5E-A68B-2FB90BDB3E33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9D7BA2-A3FD-45FD-A9B0-6DEC9B5862BA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083E4B-919A-4ECE-93D3-2076DFCD144B}"/>
              </a:ext>
            </a:extLst>
          </p:cNvPr>
          <p:cNvGrpSpPr/>
          <p:nvPr/>
        </p:nvGrpSpPr>
        <p:grpSpPr>
          <a:xfrm>
            <a:off x="698459" y="2641476"/>
            <a:ext cx="2664296" cy="864096"/>
            <a:chOff x="1493912" y="2641476"/>
            <a:chExt cx="2664296" cy="8640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481787C-A7EA-49CF-AD16-2016EAE943FF}"/>
                </a:ext>
              </a:extLst>
            </p:cNvPr>
            <p:cNvSpPr/>
            <p:nvPr/>
          </p:nvSpPr>
          <p:spPr>
            <a:xfrm>
              <a:off x="1493912" y="2641476"/>
              <a:ext cx="2664296" cy="864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D54454B9-D96C-4C3C-9703-9607EABFA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928" y="2785492"/>
              <a:ext cx="2286000" cy="590550"/>
            </a:xfrm>
            <a:prstGeom prst="rect">
              <a:avLst/>
            </a:prstGeom>
          </p:spPr>
        </p:pic>
      </p:grpSp>
      <p:pic>
        <p:nvPicPr>
          <p:cNvPr id="1026" name="Picture 2" descr="Image result for adobe xd logo">
            <a:hlinkClick r:id="rId5"/>
            <a:extLst>
              <a:ext uri="{FF2B5EF4-FFF2-40B4-BE49-F238E27FC236}">
                <a16:creationId xmlns:a16="http://schemas.microsoft.com/office/drawing/2014/main" id="{FF97A43E-200B-4436-9125-ADA439640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21449" r="25623" b="17968"/>
          <a:stretch/>
        </p:blipFill>
        <p:spPr bwMode="auto">
          <a:xfrm>
            <a:off x="6836483" y="2486711"/>
            <a:ext cx="1224136" cy="122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9A55EA50-0460-4D15-930E-CEE121A67212}"/>
              </a:ext>
            </a:extLst>
          </p:cNvPr>
          <p:cNvSpPr txBox="1"/>
          <p:nvPr/>
        </p:nvSpPr>
        <p:spPr>
          <a:xfrm>
            <a:off x="1316939" y="3872855"/>
            <a:ext cx="1427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Affinity Designer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835CD9-D7BF-4C71-83B3-0B1575D130EB}"/>
              </a:ext>
            </a:extLst>
          </p:cNvPr>
          <p:cNvSpPr txBox="1"/>
          <p:nvPr/>
        </p:nvSpPr>
        <p:spPr>
          <a:xfrm>
            <a:off x="6317631" y="3872855"/>
            <a:ext cx="226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Adobe Experience Designer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156754-7530-4DB8-8765-0BCDA1C68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1135" y="2486711"/>
            <a:ext cx="798484" cy="1197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68A48-8BEE-4428-BBF9-5B1526141F7C}"/>
              </a:ext>
            </a:extLst>
          </p:cNvPr>
          <p:cNvSpPr txBox="1"/>
          <p:nvPr/>
        </p:nvSpPr>
        <p:spPr>
          <a:xfrm>
            <a:off x="4326717" y="3842077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Figma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81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3A987-A971-4724-BE49-70DA86F8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74" y="278498"/>
            <a:ext cx="3818535" cy="4851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E9E5-227C-4228-A8D7-047955AF83CC}"/>
              </a:ext>
            </a:extLst>
          </p:cNvPr>
          <p:cNvSpPr txBox="1"/>
          <p:nvPr/>
        </p:nvSpPr>
        <p:spPr>
          <a:xfrm>
            <a:off x="3671630" y="2141392"/>
            <a:ext cx="155202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Photoshop</a:t>
            </a:r>
          </a:p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60962-B96E-44A8-9A25-588346403F85}"/>
              </a:ext>
            </a:extLst>
          </p:cNvPr>
          <p:cNvSpPr/>
          <p:nvPr/>
        </p:nvSpPr>
        <p:spPr>
          <a:xfrm>
            <a:off x="0" y="-22820"/>
            <a:ext cx="2267744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827D6-E245-499A-BC75-5F24AFF7F716}"/>
              </a:ext>
            </a:extLst>
          </p:cNvPr>
          <p:cNvSpPr txBox="1"/>
          <p:nvPr/>
        </p:nvSpPr>
        <p:spPr>
          <a:xfrm>
            <a:off x="89756" y="24634"/>
            <a:ext cx="2177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9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55324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След като инсталирате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Photoshop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е много добра идея да нагласим всички мерни единици, така че да сме готови за работа в контекста на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дизайна: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4E319C-C4B3-44C1-BE39-6651BBCF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178391"/>
            <a:ext cx="2518922" cy="4168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28E869-4657-4271-B7B2-8B6E98CB17B7}"/>
              </a:ext>
            </a:extLst>
          </p:cNvPr>
          <p:cNvSpPr txBox="1"/>
          <p:nvPr/>
        </p:nvSpPr>
        <p:spPr>
          <a:xfrm>
            <a:off x="5796135" y="2595890"/>
            <a:ext cx="289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Изберете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Edit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-&gt;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Preference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-&gt; </a:t>
            </a: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Units &amp; Rulers</a:t>
            </a:r>
          </a:p>
        </p:txBody>
      </p:sp>
    </p:spTree>
    <p:extLst>
      <p:ext uri="{BB962C8B-B14F-4D97-AF65-F5344CB8AC3E}">
        <p14:creationId xmlns:p14="http://schemas.microsoft.com/office/powerpoint/2010/main" val="120717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553244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Изберете всички настройки да бъдат както на изображението по-долу:</a:t>
            </a:r>
          </a:p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Основната причина за смяната е, че за работа с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винаги се използват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. В противен случай, можете да получите несъответствия в размерите на различни обекти, при тяхното измерване.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DE7E6-8371-4A7D-847A-C0F24D328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71"/>
          <a:stretch/>
        </p:blipFill>
        <p:spPr>
          <a:xfrm>
            <a:off x="1115616" y="1633364"/>
            <a:ext cx="6585413" cy="30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6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21DB9-1349-4D79-9C3A-B03ED8C53FCD}"/>
              </a:ext>
            </a:extLst>
          </p:cNvPr>
          <p:cNvSpPr txBox="1"/>
          <p:nvPr/>
        </p:nvSpPr>
        <p:spPr>
          <a:xfrm>
            <a:off x="408361" y="1726779"/>
            <a:ext cx="3147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По време на работата, често се налага да проверим дали дадени елементи са хоризонтално или вертикално подравнени. За да си улесним работата, можем да използваме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Rulers</a:t>
            </a:r>
          </a:p>
          <a:p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По-подробно ще говорим за тях малко по-късно в лекцията.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226D86-C64F-4434-B929-4C9158D4A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45957"/>
            <a:ext cx="4024351" cy="45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1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018E75E-8B82-4A13-BB50-7B6ED4411765}"/>
              </a:ext>
            </a:extLst>
          </p:cNvPr>
          <p:cNvSpPr/>
          <p:nvPr/>
        </p:nvSpPr>
        <p:spPr>
          <a:xfrm>
            <a:off x="8172400" y="0"/>
            <a:ext cx="971600" cy="356965"/>
          </a:xfrm>
          <a:prstGeom prst="rect">
            <a:avLst/>
          </a:prstGeom>
          <a:solidFill>
            <a:srgbClr val="27305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E4CE6-8FBA-4407-ABD3-35BF1C960D51}"/>
              </a:ext>
            </a:extLst>
          </p:cNvPr>
          <p:cNvSpPr txBox="1"/>
          <p:nvPr/>
        </p:nvSpPr>
        <p:spPr>
          <a:xfrm>
            <a:off x="8172400" y="39982"/>
            <a:ext cx="9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7C79E-E496-45D5-982E-088548A522BC}"/>
              </a:ext>
            </a:extLst>
          </p:cNvPr>
          <p:cNvSpPr/>
          <p:nvPr/>
        </p:nvSpPr>
        <p:spPr>
          <a:xfrm>
            <a:off x="0" y="-22820"/>
            <a:ext cx="1259632" cy="356965"/>
          </a:xfrm>
          <a:prstGeom prst="rect">
            <a:avLst/>
          </a:prstGeom>
          <a:solidFill>
            <a:srgbClr val="273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AE2D1-3AF3-496F-ACDE-EE1A1A1FE27D}"/>
              </a:ext>
            </a:extLst>
          </p:cNvPr>
          <p:cNvSpPr txBox="1"/>
          <p:nvPr/>
        </p:nvSpPr>
        <p:spPr>
          <a:xfrm>
            <a:off x="89756" y="2463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Photoshop</a:t>
            </a:r>
            <a:endParaRPr lang="bg-BG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23B84-60D7-4B1A-A7FC-402887D195AA}"/>
              </a:ext>
            </a:extLst>
          </p:cNvPr>
          <p:cNvSpPr txBox="1"/>
          <p:nvPr/>
        </p:nvSpPr>
        <p:spPr>
          <a:xfrm>
            <a:off x="408360" y="469826"/>
            <a:ext cx="8340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След активирането на 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Rulers</a:t>
            </a:r>
            <a:r>
              <a:rPr lang="bg-BG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ще видите две ленти на екрана. Едната е хоризонтална, а другата вертикална.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5E7478B-B005-4421-86D6-F11FFC797D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060940"/>
              </p:ext>
            </p:extLst>
          </p:nvPr>
        </p:nvGraphicFramePr>
        <p:xfrm>
          <a:off x="645229" y="868680"/>
          <a:ext cx="7348105" cy="3957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0418840" imgH="10983960" progId="">
                  <p:embed/>
                </p:oleObj>
              </mc:Choice>
              <mc:Fallback>
                <p:oleObj r:id="rId3" imgW="20418840" imgH="109839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5E7478B-B005-4421-86D6-F11FFC797D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229" y="868680"/>
                        <a:ext cx="7348105" cy="3957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1319</Words>
  <Application>Microsoft Office PowerPoint</Application>
  <PresentationFormat>On-screen Show (16:10)</PresentationFormat>
  <Paragraphs>204</Paragraphs>
  <Slides>36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Segoe UI Black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nikola.grancharov@gmail.com</dc:creator>
  <cp:lastModifiedBy>Никола Алексеев</cp:lastModifiedBy>
  <cp:revision>1</cp:revision>
  <dcterms:created xsi:type="dcterms:W3CDTF">2015-10-11T06:58:48Z</dcterms:created>
  <dcterms:modified xsi:type="dcterms:W3CDTF">2022-04-16T09:47:33Z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https://d.docs.live.net/ba66283bcb01e904/Work/Swift academy/Lectures/Lecture 11/Swift-FECourse-L11.pptx</vt:lpwstr>
  </property>
</Properties>
</file>